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Lst>
  <p:notesMasterIdLst>
    <p:notesMasterId r:id="rId26"/>
  </p:notesMasterIdLst>
  <p:handoutMasterIdLst>
    <p:handoutMasterId r:id="rId27"/>
  </p:handoutMasterIdLst>
  <p:sldIdLst>
    <p:sldId id="283" r:id="rId6"/>
    <p:sldId id="438" r:id="rId7"/>
    <p:sldId id="1593" r:id="rId8"/>
    <p:sldId id="1577" r:id="rId9"/>
    <p:sldId id="447" r:id="rId10"/>
    <p:sldId id="446" r:id="rId11"/>
    <p:sldId id="1579" r:id="rId12"/>
    <p:sldId id="1581" r:id="rId13"/>
    <p:sldId id="450" r:id="rId14"/>
    <p:sldId id="1582" r:id="rId15"/>
    <p:sldId id="1569" r:id="rId16"/>
    <p:sldId id="1583" r:id="rId17"/>
    <p:sldId id="456" r:id="rId18"/>
    <p:sldId id="1571" r:id="rId19"/>
    <p:sldId id="1591" r:id="rId20"/>
    <p:sldId id="1588" r:id="rId21"/>
    <p:sldId id="1587" r:id="rId22"/>
    <p:sldId id="464" r:id="rId23"/>
    <p:sldId id="1592" r:id="rId24"/>
    <p:sldId id="1594" r:id="rId25"/>
  </p:sldIdLst>
  <p:sldSz cx="12192000" cy="6858000"/>
  <p:notesSz cx="6858000" cy="9144000"/>
  <p:custDataLst>
    <p:tags r:id="rId28"/>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7852FBE-915E-4139-A01E-B15314113647}" v="3" dt="2023-11-01T16:37:48.177"/>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72" autoAdjust="0"/>
    <p:restoredTop sz="95066" autoAdjust="0"/>
  </p:normalViewPr>
  <p:slideViewPr>
    <p:cSldViewPr showGuides="1">
      <p:cViewPr varScale="1">
        <p:scale>
          <a:sx n="67" d="100"/>
          <a:sy n="67" d="100"/>
        </p:scale>
        <p:origin x="656" y="44"/>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showGuides="1">
      <p:cViewPr varScale="1">
        <p:scale>
          <a:sx n="87" d="100"/>
          <a:sy n="87" d="100"/>
        </p:scale>
        <p:origin x="3840" y="6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gs" Target="tags/tag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8516C2E7-8540-4217-9C5C-82CED565E1C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a:extLst>
              <a:ext uri="{FF2B5EF4-FFF2-40B4-BE49-F238E27FC236}">
                <a16:creationId xmlns:a16="http://schemas.microsoft.com/office/drawing/2014/main" id="{F7DECC7A-7509-4FCD-8791-5B18E91F788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70793E3-4E5B-45F7-BE2C-54013C83C5C6}" type="datetimeFigureOut">
              <a:rPr lang="de-DE" smtClean="0"/>
              <a:t>02.11.2023</a:t>
            </a:fld>
            <a:endParaRPr lang="de-DE"/>
          </a:p>
        </p:txBody>
      </p:sp>
      <p:sp>
        <p:nvSpPr>
          <p:cNvPr id="4" name="Fußzeilenplatzhalter 3">
            <a:extLst>
              <a:ext uri="{FF2B5EF4-FFF2-40B4-BE49-F238E27FC236}">
                <a16:creationId xmlns:a16="http://schemas.microsoft.com/office/drawing/2014/main" id="{62229555-16A5-42E5-AA9F-FAA6D98CA82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a:extLst>
              <a:ext uri="{FF2B5EF4-FFF2-40B4-BE49-F238E27FC236}">
                <a16:creationId xmlns:a16="http://schemas.microsoft.com/office/drawing/2014/main" id="{276E7386-D43A-4656-88C8-3A9BCA087FC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4EDE44D-4B77-4836-9946-DA3A9454836B}" type="slidenum">
              <a:rPr lang="de-DE" smtClean="0"/>
              <a:t>‹Nr.›</a:t>
            </a:fld>
            <a:endParaRPr lang="de-DE"/>
          </a:p>
        </p:txBody>
      </p:sp>
    </p:spTree>
    <p:extLst>
      <p:ext uri="{BB962C8B-B14F-4D97-AF65-F5344CB8AC3E}">
        <p14:creationId xmlns:p14="http://schemas.microsoft.com/office/powerpoint/2010/main" val="302591073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C016CE-D1C5-49C4-80E2-0D9620CCFAF0}" type="datetimeFigureOut">
              <a:rPr lang="de-DE" smtClean="0"/>
              <a:t>02.11.2023</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B8B26E-90DD-4F75-9543-DF10C34D64F7}" type="slidenum">
              <a:rPr lang="de-DE" smtClean="0"/>
              <a:t>‹Nr.›</a:t>
            </a:fld>
            <a:endParaRPr lang="de-DE"/>
          </a:p>
        </p:txBody>
      </p:sp>
    </p:spTree>
    <p:extLst>
      <p:ext uri="{BB962C8B-B14F-4D97-AF65-F5344CB8AC3E}">
        <p14:creationId xmlns:p14="http://schemas.microsoft.com/office/powerpoint/2010/main" val="2363636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5BB8B26E-90DD-4F75-9543-DF10C34D64F7}" type="slidenum">
              <a:rPr lang="de-DE" smtClean="0"/>
              <a:t>1</a:t>
            </a:fld>
            <a:endParaRPr lang="de-DE"/>
          </a:p>
        </p:txBody>
      </p:sp>
    </p:spTree>
    <p:extLst>
      <p:ext uri="{BB962C8B-B14F-4D97-AF65-F5344CB8AC3E}">
        <p14:creationId xmlns:p14="http://schemas.microsoft.com/office/powerpoint/2010/main" val="38497531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579652" y="1600200"/>
            <a:ext cx="11240873" cy="2764904"/>
          </a:xfrm>
        </p:spPr>
        <p:txBody>
          <a:bodyPr anchor="b"/>
          <a:lstStyle>
            <a:lvl1pPr algn="l">
              <a:defRPr sz="4800"/>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579652" y="4392005"/>
            <a:ext cx="11240873" cy="683654"/>
          </a:xfrm>
        </p:spPr>
        <p:txBody>
          <a:bodyPr/>
          <a:lstStyle>
            <a:lvl1pPr marL="0" indent="0" algn="l">
              <a:buNone/>
              <a:defRPr sz="3200">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579652" y="5928611"/>
            <a:ext cx="11240873" cy="380709"/>
          </a:xfrm>
        </p:spPr>
        <p:txBody>
          <a:bodyPr/>
          <a:lstStyle>
            <a:lvl1pPr marL="0" indent="0">
              <a:buNone/>
              <a:defRPr>
                <a:latin typeface="DB Head Light" panose="020B0302050202020204" pitchFamily="34" charset="0"/>
              </a:defRPr>
            </a:lvl1pPr>
          </a:lstStyle>
          <a:p>
            <a:pPr lvl="0"/>
            <a:r>
              <a:rPr lang="de-DE" dirty="0"/>
              <a:t>Datum | Ort</a:t>
            </a:r>
          </a:p>
        </p:txBody>
      </p:sp>
      <p:sp>
        <p:nvSpPr>
          <p:cNvPr id="11" name="Rechteck: abgerundete Ecken 10">
            <a:extLst>
              <a:ext uri="{FF2B5EF4-FFF2-40B4-BE49-F238E27FC236}">
                <a16:creationId xmlns:a16="http://schemas.microsoft.com/office/drawing/2014/main" id="{AC45A34D-75DC-4BA7-88F8-5CBA85EE7F5A}"/>
              </a:ext>
            </a:extLst>
          </p:cNvPr>
          <p:cNvSpPr/>
          <p:nvPr userDrawn="1"/>
        </p:nvSpPr>
        <p:spPr>
          <a:xfrm>
            <a:off x="579652" y="5467614"/>
            <a:ext cx="1220724" cy="1216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 name="Grafik 7">
            <a:extLst>
              <a:ext uri="{FF2B5EF4-FFF2-40B4-BE49-F238E27FC236}">
                <a16:creationId xmlns:a16="http://schemas.microsoft.com/office/drawing/2014/main" id="{8906BE85-C888-4697-88DB-F7B09A4153D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579652" y="513294"/>
            <a:ext cx="3554995" cy="853199"/>
          </a:xfrm>
          <a:prstGeom prst="rect">
            <a:avLst/>
          </a:prstGeom>
        </p:spPr>
      </p:pic>
    </p:spTree>
    <p:extLst>
      <p:ext uri="{BB962C8B-B14F-4D97-AF65-F5344CB8AC3E}">
        <p14:creationId xmlns:p14="http://schemas.microsoft.com/office/powerpoint/2010/main" val="30495546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Inhaltsverzeichnis (Bild, Logo Schwarz)">
    <p:spTree>
      <p:nvGrpSpPr>
        <p:cNvPr id="1" name=""/>
        <p:cNvGrpSpPr/>
        <p:nvPr/>
      </p:nvGrpSpPr>
      <p:grpSpPr>
        <a:xfrm>
          <a:off x="0" y="0"/>
          <a:ext cx="0" cy="0"/>
          <a:chOff x="0" y="0"/>
          <a:chExt cx="0" cy="0"/>
        </a:xfrm>
      </p:grpSpPr>
      <p:sp>
        <p:nvSpPr>
          <p:cNvPr id="12" name="Bildplatzhalter 10">
            <a:extLst>
              <a:ext uri="{FF2B5EF4-FFF2-40B4-BE49-F238E27FC236}">
                <a16:creationId xmlns:a16="http://schemas.microsoft.com/office/drawing/2014/main" id="{E2BE1948-FCAB-44DC-8926-051C5011458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4" y="296696"/>
            <a:ext cx="8856000" cy="864052"/>
          </a:xfrm>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7" name="Textplatzhalter 6">
            <a:extLst>
              <a:ext uri="{FF2B5EF4-FFF2-40B4-BE49-F238E27FC236}">
                <a16:creationId xmlns:a16="http://schemas.microsoft.com/office/drawing/2014/main" id="{4DAC0F8B-4A4D-455D-8D50-154C31AA3BE0}"/>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9" name="Textplatzhalter 8">
            <a:extLst>
              <a:ext uri="{FF2B5EF4-FFF2-40B4-BE49-F238E27FC236}">
                <a16:creationId xmlns:a16="http://schemas.microsoft.com/office/drawing/2014/main" id="{893E3042-2834-4DDC-A64E-0471DC6D18BD}"/>
              </a:ext>
            </a:extLst>
          </p:cNvPr>
          <p:cNvSpPr>
            <a:spLocks noGrp="1"/>
          </p:cNvSpPr>
          <p:nvPr>
            <p:ph type="body" sz="quarter" idx="19"/>
          </p:nvPr>
        </p:nvSpPr>
        <p:spPr>
          <a:xfrm>
            <a:off x="371475" y="1916831"/>
            <a:ext cx="7920768" cy="4212507"/>
          </a:xfrm>
        </p:spPr>
        <p:txBody>
          <a:bodyPr/>
          <a:lstStyle>
            <a:lvl1pPr marL="895350" indent="-895350">
              <a:buClrTx/>
              <a:buFont typeface="+mj-lt"/>
              <a:buAutoNum type="arabicPeriod"/>
              <a:defRPr sz="3000">
                <a:solidFill>
                  <a:schemeClr val="bg1"/>
                </a:solidFill>
                <a:latin typeface="+mj-lt"/>
              </a:defRPr>
            </a:lvl1pPr>
            <a:lvl2pPr marL="1257300" indent="-355600">
              <a:defRPr sz="3000">
                <a:solidFill>
                  <a:schemeClr val="bg1"/>
                </a:solidFill>
                <a:latin typeface="+mj-lt"/>
              </a:defRPr>
            </a:lvl2pPr>
            <a:lvl3pPr>
              <a:defRPr sz="3000">
                <a:latin typeface="+mj-lt"/>
              </a:defRPr>
            </a:lvl3pPr>
            <a:lvl4pPr>
              <a:defRPr sz="3000">
                <a:latin typeface="+mj-lt"/>
              </a:defRPr>
            </a:lvl4pPr>
            <a:lvl5pPr>
              <a:defRPr sz="3000">
                <a:latin typeface="+mj-lt"/>
              </a:defRPr>
            </a:lvl5pPr>
          </a:lstStyle>
          <a:p>
            <a:pPr lvl="0"/>
            <a:r>
              <a:rPr lang="de-DE"/>
              <a:t>Mastertextformat bearbeiten</a:t>
            </a:r>
          </a:p>
        </p:txBody>
      </p:sp>
      <p:sp>
        <p:nvSpPr>
          <p:cNvPr id="11" name="Textplatzhalter 3">
            <a:extLst>
              <a:ext uri="{FF2B5EF4-FFF2-40B4-BE49-F238E27FC236}">
                <a16:creationId xmlns:a16="http://schemas.microsoft.com/office/drawing/2014/main" id="{2D674621-38C8-4B6A-9F38-4353461FF617}"/>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4179810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Inhaltsverzeichnis (Bild, Logo Weiß)">
    <p:spTree>
      <p:nvGrpSpPr>
        <p:cNvPr id="1" name=""/>
        <p:cNvGrpSpPr/>
        <p:nvPr/>
      </p:nvGrpSpPr>
      <p:grpSpPr>
        <a:xfrm>
          <a:off x="0" y="0"/>
          <a:ext cx="0" cy="0"/>
          <a:chOff x="0" y="0"/>
          <a:chExt cx="0" cy="0"/>
        </a:xfrm>
      </p:grpSpPr>
      <p:sp>
        <p:nvSpPr>
          <p:cNvPr id="12" name="Bildplatzhalter 10">
            <a:extLst>
              <a:ext uri="{FF2B5EF4-FFF2-40B4-BE49-F238E27FC236}">
                <a16:creationId xmlns:a16="http://schemas.microsoft.com/office/drawing/2014/main" id="{E2BE1948-FCAB-44DC-8926-051C5011458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4" y="296696"/>
            <a:ext cx="8856000" cy="864052"/>
          </a:xfrm>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7" name="Textplatzhalter 6">
            <a:extLst>
              <a:ext uri="{FF2B5EF4-FFF2-40B4-BE49-F238E27FC236}">
                <a16:creationId xmlns:a16="http://schemas.microsoft.com/office/drawing/2014/main" id="{4DAC0F8B-4A4D-455D-8D50-154C31AA3BE0}"/>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9" name="Textplatzhalter 8">
            <a:extLst>
              <a:ext uri="{FF2B5EF4-FFF2-40B4-BE49-F238E27FC236}">
                <a16:creationId xmlns:a16="http://schemas.microsoft.com/office/drawing/2014/main" id="{893E3042-2834-4DDC-A64E-0471DC6D18BD}"/>
              </a:ext>
            </a:extLst>
          </p:cNvPr>
          <p:cNvSpPr>
            <a:spLocks noGrp="1"/>
          </p:cNvSpPr>
          <p:nvPr>
            <p:ph type="body" sz="quarter" idx="19"/>
          </p:nvPr>
        </p:nvSpPr>
        <p:spPr>
          <a:xfrm>
            <a:off x="371475" y="1916831"/>
            <a:ext cx="7920768" cy="4175993"/>
          </a:xfrm>
        </p:spPr>
        <p:txBody>
          <a:bodyPr/>
          <a:lstStyle>
            <a:lvl1pPr marL="895350" indent="-895350">
              <a:buClrTx/>
              <a:buFont typeface="+mj-lt"/>
              <a:buAutoNum type="arabicPeriod"/>
              <a:defRPr sz="3000">
                <a:solidFill>
                  <a:schemeClr val="bg1"/>
                </a:solidFill>
                <a:latin typeface="+mj-lt"/>
              </a:defRPr>
            </a:lvl1pPr>
            <a:lvl2pPr marL="1257300" indent="-355600">
              <a:defRPr sz="3000">
                <a:solidFill>
                  <a:schemeClr val="bg1"/>
                </a:solidFill>
                <a:latin typeface="+mj-lt"/>
              </a:defRPr>
            </a:lvl2pPr>
            <a:lvl3pPr>
              <a:defRPr sz="3000">
                <a:latin typeface="+mj-lt"/>
              </a:defRPr>
            </a:lvl3pPr>
            <a:lvl4pPr>
              <a:defRPr sz="3000">
                <a:latin typeface="+mj-lt"/>
              </a:defRPr>
            </a:lvl4pPr>
            <a:lvl5pPr>
              <a:defRPr sz="3000">
                <a:latin typeface="+mj-lt"/>
              </a:defRPr>
            </a:lvl5pPr>
          </a:lstStyle>
          <a:p>
            <a:pPr lvl="0"/>
            <a:r>
              <a:rPr lang="de-DE"/>
              <a:t>Mastertextformat bearbeiten</a:t>
            </a:r>
          </a:p>
        </p:txBody>
      </p:sp>
      <p:sp>
        <p:nvSpPr>
          <p:cNvPr id="8" name="Textplatzhalter 3">
            <a:extLst>
              <a:ext uri="{FF2B5EF4-FFF2-40B4-BE49-F238E27FC236}">
                <a16:creationId xmlns:a16="http://schemas.microsoft.com/office/drawing/2014/main" id="{47426651-8C1F-4E8A-A2A0-313D93E5F738}"/>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5189238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piteltrenner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371476" y="980728"/>
            <a:ext cx="11449050" cy="1836204"/>
          </a:xfrm>
        </p:spPr>
        <p:txBody>
          <a:bodyPr anchor="b"/>
          <a:lstStyle>
            <a:lvl1pPr>
              <a:defRPr sz="5400"/>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tx1"/>
                </a:solidFill>
              </a:defRPr>
            </a:lvl1pPr>
          </a:lstStyle>
          <a:p>
            <a:r>
              <a:rPr lang="de-DE"/>
              <a:t>DB Netz AG | 26.10.2023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p>
            <a:fld id="{913D9F7D-0C28-4C21-AA99-7C67E34F632A}" type="slidenum">
              <a:rPr lang="de-DE" smtClean="0"/>
              <a:t>‹Nr.›</a:t>
            </a:fld>
            <a:endParaRPr lang="de-DE"/>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p:nvPr>
        </p:nvSpPr>
        <p:spPr>
          <a:xfrm>
            <a:off x="371475" y="3789041"/>
            <a:ext cx="5545137" cy="2340298"/>
          </a:xfrm>
        </p:spPr>
        <p:txBody>
          <a:bodyPr/>
          <a:lstStyle>
            <a:lvl1pPr marL="0" indent="0">
              <a:buNone/>
              <a:defRPr/>
            </a:lvl1pPr>
          </a:lstStyle>
          <a:p>
            <a:pPr lvl="0"/>
            <a:r>
              <a:rPr lang="de-DE"/>
              <a:t>Mastertextformat bearbeiten</a:t>
            </a:r>
          </a:p>
        </p:txBody>
      </p:sp>
      <p:sp>
        <p:nvSpPr>
          <p:cNvPr id="12" name="Rechteck: abgerundete Ecken 11">
            <a:extLst>
              <a:ext uri="{FF2B5EF4-FFF2-40B4-BE49-F238E27FC236}">
                <a16:creationId xmlns:a16="http://schemas.microsoft.com/office/drawing/2014/main" id="{A4574D2F-0500-4A13-8529-ED82FC3897C9}"/>
              </a:ext>
            </a:extLst>
          </p:cNvPr>
          <p:cNvSpPr/>
          <p:nvPr userDrawn="1"/>
        </p:nvSpPr>
        <p:spPr>
          <a:xfrm>
            <a:off x="374776" y="3068960"/>
            <a:ext cx="1220724" cy="121625"/>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0450596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Kapiteltrenner (Bild, Logo Schwarz)">
    <p:bg>
      <p:bgPr>
        <a:solidFill>
          <a:schemeClr val="bg1">
            <a:lumMod val="75000"/>
            <a:alpha val="84000"/>
          </a:schemeClr>
        </a:solidFill>
        <a:effectLst/>
      </p:bgPr>
    </p:bg>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F8EFF006-54B8-4823-B83A-1C9F7B6FA068}"/>
              </a:ext>
            </a:extLst>
          </p:cNvPr>
          <p:cNvSpPr>
            <a:spLocks noGrp="1"/>
          </p:cNvSpPr>
          <p:nvPr>
            <p:ph type="pic" sz="quarter" idx="17"/>
          </p:nvPr>
        </p:nvSpPr>
        <p:spPr>
          <a:xfrm>
            <a:off x="-1" y="0"/>
            <a:ext cx="12192001" cy="6858000"/>
          </a:xfrm>
          <a:no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371476" y="980728"/>
            <a:ext cx="11449050" cy="1836204"/>
          </a:xfrm>
        </p:spPr>
        <p:txBody>
          <a:bodyPr anchor="b"/>
          <a:lstStyle>
            <a:lvl1pPr>
              <a:defRPr sz="5400">
                <a:solidFill>
                  <a:schemeClr val="tx1"/>
                </a:solidFill>
              </a:defRPr>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tx1"/>
                </a:solidFill>
              </a:defRPr>
            </a:lvl1pPr>
          </a:lstStyle>
          <a:p>
            <a:r>
              <a:rPr lang="de-DE"/>
              <a:t>DB Netz AG | 26.10.2023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tx1"/>
                </a:solidFill>
              </a:defRPr>
            </a:lvl1pPr>
          </a:lstStyle>
          <a:p>
            <a:fld id="{913D9F7D-0C28-4C21-AA99-7C67E34F632A}" type="slidenum">
              <a:rPr lang="de-DE" smtClean="0"/>
              <a:pPr/>
              <a:t>‹Nr.›</a:t>
            </a:fld>
            <a:endParaRPr lang="de-DE" dirty="0"/>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p:nvPr>
        </p:nvSpPr>
        <p:spPr>
          <a:xfrm>
            <a:off x="371475" y="3789041"/>
            <a:ext cx="5545137" cy="2340298"/>
          </a:xfrm>
        </p:spPr>
        <p:txBody>
          <a:bodyPr/>
          <a:lstStyle>
            <a:lvl1pPr marL="0" indent="0">
              <a:buNone/>
              <a:defRPr>
                <a:solidFill>
                  <a:schemeClr val="tx1"/>
                </a:solidFill>
              </a:defRPr>
            </a:lvl1pPr>
          </a:lstStyle>
          <a:p>
            <a:pPr lvl="0"/>
            <a:r>
              <a:rPr lang="de-DE"/>
              <a:t>Mastertextformat bearbeiten</a:t>
            </a:r>
          </a:p>
        </p:txBody>
      </p:sp>
      <p:sp>
        <p:nvSpPr>
          <p:cNvPr id="7" name="Textplatzhalter 6">
            <a:extLst>
              <a:ext uri="{FF2B5EF4-FFF2-40B4-BE49-F238E27FC236}">
                <a16:creationId xmlns:a16="http://schemas.microsoft.com/office/drawing/2014/main" id="{59B825A7-CC36-4592-BA09-A6FA6C29D838}"/>
              </a:ext>
            </a:extLst>
          </p:cNvPr>
          <p:cNvSpPr>
            <a:spLocks noGrp="1"/>
          </p:cNvSpPr>
          <p:nvPr>
            <p:ph type="body" sz="quarter" idx="15" hasCustomPrompt="1"/>
          </p:nvPr>
        </p:nvSpPr>
        <p:spPr>
          <a:xfrm>
            <a:off x="374776" y="3068960"/>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0" name="Textplatzhalter 6">
            <a:extLst>
              <a:ext uri="{FF2B5EF4-FFF2-40B4-BE49-F238E27FC236}">
                <a16:creationId xmlns:a16="http://schemas.microsoft.com/office/drawing/2014/main" id="{B27FFED9-1D10-457A-BB20-AF5C3651EB65}"/>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2" name="Textplatzhalter 3">
            <a:extLst>
              <a:ext uri="{FF2B5EF4-FFF2-40B4-BE49-F238E27FC236}">
                <a16:creationId xmlns:a16="http://schemas.microsoft.com/office/drawing/2014/main" id="{9CBF66AC-39B1-42D5-81C3-BAE45EE2EA1E}"/>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516515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Kapiteltrenner (Bild, Logo Weiß)">
    <p:bg>
      <p:bgPr>
        <a:solidFill>
          <a:schemeClr val="tx1">
            <a:alpha val="84000"/>
          </a:schemeClr>
        </a:solidFill>
        <a:effectLst/>
      </p:bgPr>
    </p:bg>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F8EFF006-54B8-4823-B83A-1C9F7B6FA068}"/>
              </a:ext>
            </a:extLst>
          </p:cNvPr>
          <p:cNvSpPr>
            <a:spLocks noGrp="1"/>
          </p:cNvSpPr>
          <p:nvPr>
            <p:ph type="pic" sz="quarter" idx="17"/>
          </p:nvPr>
        </p:nvSpPr>
        <p:spPr>
          <a:xfrm>
            <a:off x="-1" y="0"/>
            <a:ext cx="12192001" cy="6858000"/>
          </a:xfrm>
          <a:no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371476" y="980728"/>
            <a:ext cx="11449050" cy="1836204"/>
          </a:xfrm>
        </p:spPr>
        <p:txBody>
          <a:bodyPr anchor="b"/>
          <a:lstStyle>
            <a:lvl1pPr>
              <a:defRPr sz="5400">
                <a:solidFill>
                  <a:schemeClr val="bg1"/>
                </a:solidFill>
              </a:defRPr>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p:nvPr>
        </p:nvSpPr>
        <p:spPr>
          <a:xfrm>
            <a:off x="371475" y="3789041"/>
            <a:ext cx="5545137" cy="2340298"/>
          </a:xfrm>
        </p:spPr>
        <p:txBody>
          <a:bodyPr/>
          <a:lstStyle>
            <a:lvl1pPr marL="0" indent="0">
              <a:buNone/>
              <a:defRPr>
                <a:solidFill>
                  <a:schemeClr val="bg1"/>
                </a:solidFill>
              </a:defRPr>
            </a:lvl1pPr>
          </a:lstStyle>
          <a:p>
            <a:pPr lvl="0"/>
            <a:r>
              <a:rPr lang="de-DE"/>
              <a:t>Mastertextformat bearbeiten</a:t>
            </a:r>
          </a:p>
        </p:txBody>
      </p:sp>
      <p:sp>
        <p:nvSpPr>
          <p:cNvPr id="7" name="Textplatzhalter 6">
            <a:extLst>
              <a:ext uri="{FF2B5EF4-FFF2-40B4-BE49-F238E27FC236}">
                <a16:creationId xmlns:a16="http://schemas.microsoft.com/office/drawing/2014/main" id="{59B825A7-CC36-4592-BA09-A6FA6C29D838}"/>
              </a:ext>
            </a:extLst>
          </p:cNvPr>
          <p:cNvSpPr>
            <a:spLocks noGrp="1"/>
          </p:cNvSpPr>
          <p:nvPr>
            <p:ph type="body" sz="quarter" idx="15" hasCustomPrompt="1"/>
          </p:nvPr>
        </p:nvSpPr>
        <p:spPr>
          <a:xfrm>
            <a:off x="374776" y="3068960"/>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0" name="Textplatzhalter 6">
            <a:extLst>
              <a:ext uri="{FF2B5EF4-FFF2-40B4-BE49-F238E27FC236}">
                <a16:creationId xmlns:a16="http://schemas.microsoft.com/office/drawing/2014/main" id="{B27FFED9-1D10-457A-BB20-AF5C3651EB65}"/>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2" name="Textplatzhalter 3">
            <a:extLst>
              <a:ext uri="{FF2B5EF4-FFF2-40B4-BE49-F238E27FC236}">
                <a16:creationId xmlns:a16="http://schemas.microsoft.com/office/drawing/2014/main" id="{365ECB0E-4B1C-49BA-98BA-2E4E716F869F}"/>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20629317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p:txBody>
          <a:body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p>
            <a:r>
              <a:rPr lang="de-DE"/>
              <a:t>DB Netz AG | 26.10.2023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p>
            <a:fld id="{913D9F7D-0C28-4C21-AA99-7C67E34F632A}" type="slidenum">
              <a:rPr lang="de-DE" smtClean="0"/>
              <a:t>‹Nr.›</a:t>
            </a:fld>
            <a:endParaRPr lang="de-DE"/>
          </a:p>
        </p:txBody>
      </p:sp>
      <p:sp>
        <p:nvSpPr>
          <p:cNvPr id="7" name="Inhaltsplatzhalter 6">
            <a:extLst>
              <a:ext uri="{FF2B5EF4-FFF2-40B4-BE49-F238E27FC236}">
                <a16:creationId xmlns:a16="http://schemas.microsoft.com/office/drawing/2014/main" id="{43CB751F-9E6E-4899-A573-910F22F0D831}"/>
              </a:ext>
            </a:extLst>
          </p:cNvPr>
          <p:cNvSpPr>
            <a:spLocks noGrp="1"/>
          </p:cNvSpPr>
          <p:nvPr>
            <p:ph sz="quarter" idx="13"/>
          </p:nvPr>
        </p:nvSpPr>
        <p:spPr>
          <a:xfrm>
            <a:off x="371475" y="1449388"/>
            <a:ext cx="11449049" cy="4679950"/>
          </a:xfrm>
        </p:spPr>
        <p:txBody>
          <a:bodyPr/>
          <a:lstStyle/>
          <a:p>
            <a:pPr lvl="0"/>
            <a:r>
              <a:rPr lang="de-DE"/>
              <a:t>Mastertextformat bearbeiten</a:t>
            </a:r>
          </a:p>
        </p:txBody>
      </p:sp>
    </p:spTree>
    <p:extLst>
      <p:ext uri="{BB962C8B-B14F-4D97-AF65-F5344CB8AC3E}">
        <p14:creationId xmlns:p14="http://schemas.microsoft.com/office/powerpoint/2010/main" val="31448231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und 2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p:txBody>
          <a:body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p>
            <a:r>
              <a:rPr lang="de-DE"/>
              <a:t>DB Netz AG | 26.10.2023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p>
            <a:fld id="{913D9F7D-0C28-4C21-AA99-7C67E34F632A}" type="slidenum">
              <a:rPr lang="de-DE" smtClean="0"/>
              <a:t>‹Nr.›</a:t>
            </a:fld>
            <a:endParaRPr lang="de-DE"/>
          </a:p>
        </p:txBody>
      </p:sp>
      <p:sp>
        <p:nvSpPr>
          <p:cNvPr id="9" name="Inhaltsplatzhalter 8">
            <a:extLst>
              <a:ext uri="{FF2B5EF4-FFF2-40B4-BE49-F238E27FC236}">
                <a16:creationId xmlns:a16="http://schemas.microsoft.com/office/drawing/2014/main" id="{98887A16-E540-417F-AEC5-F4B0FFDF4A77}"/>
              </a:ext>
            </a:extLst>
          </p:cNvPr>
          <p:cNvSpPr>
            <a:spLocks noGrp="1"/>
          </p:cNvSpPr>
          <p:nvPr>
            <p:ph sz="quarter" idx="14"/>
          </p:nvPr>
        </p:nvSpPr>
        <p:spPr>
          <a:xfrm>
            <a:off x="371475" y="1449388"/>
            <a:ext cx="5545138" cy="4679950"/>
          </a:xfrm>
        </p:spPr>
        <p:txBody>
          <a:bodyPr/>
          <a:lstStyle/>
          <a:p>
            <a:pPr lvl="0"/>
            <a:r>
              <a:rPr lang="de-DE"/>
              <a:t>Mastertextformat bearbeiten</a:t>
            </a:r>
          </a:p>
        </p:txBody>
      </p:sp>
      <p:sp>
        <p:nvSpPr>
          <p:cNvPr id="10" name="Inhaltsplatzhalter 8">
            <a:extLst>
              <a:ext uri="{FF2B5EF4-FFF2-40B4-BE49-F238E27FC236}">
                <a16:creationId xmlns:a16="http://schemas.microsoft.com/office/drawing/2014/main" id="{73A4453B-BB6A-434B-9D58-17979C3C6A73}"/>
              </a:ext>
            </a:extLst>
          </p:cNvPr>
          <p:cNvSpPr>
            <a:spLocks noGrp="1"/>
          </p:cNvSpPr>
          <p:nvPr>
            <p:ph sz="quarter" idx="15"/>
          </p:nvPr>
        </p:nvSpPr>
        <p:spPr>
          <a:xfrm>
            <a:off x="6275387" y="1449388"/>
            <a:ext cx="5545138" cy="4679950"/>
          </a:xfrm>
        </p:spPr>
        <p:txBody>
          <a:bodyPr/>
          <a:lstStyle/>
          <a:p>
            <a:pPr lvl="0"/>
            <a:r>
              <a:rPr lang="de-DE"/>
              <a:t>Mastertextformat bearbeiten</a:t>
            </a:r>
          </a:p>
        </p:txBody>
      </p:sp>
    </p:spTree>
    <p:extLst>
      <p:ext uri="{BB962C8B-B14F-4D97-AF65-F5344CB8AC3E}">
        <p14:creationId xmlns:p14="http://schemas.microsoft.com/office/powerpoint/2010/main" val="1305936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und Bild (links)">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9E8E2C43-FDD0-456E-A273-CCBA60D84910}"/>
              </a:ext>
            </a:extLst>
          </p:cNvPr>
          <p:cNvSpPr>
            <a:spLocks noGrp="1"/>
          </p:cNvSpPr>
          <p:nvPr>
            <p:ph type="pic" sz="quarter" idx="15"/>
          </p:nvPr>
        </p:nvSpPr>
        <p:spPr>
          <a:xfrm>
            <a:off x="-1" y="1449388"/>
            <a:ext cx="5923409" cy="5408612"/>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p:txBody>
          <a:body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tx1"/>
                </a:solidFill>
              </a:defRPr>
            </a:lvl1pPr>
          </a:lstStyle>
          <a:p>
            <a:fld id="{913D9F7D-0C28-4C21-AA99-7C67E34F632A}" type="slidenum">
              <a:rPr lang="de-DE" smtClean="0"/>
              <a:pPr/>
              <a:t>‹Nr.›</a:t>
            </a:fld>
            <a:endParaRPr lang="de-DE"/>
          </a:p>
        </p:txBody>
      </p:sp>
      <p:sp>
        <p:nvSpPr>
          <p:cNvPr id="4" name="Inhaltsplatzhalter 3">
            <a:extLst>
              <a:ext uri="{FF2B5EF4-FFF2-40B4-BE49-F238E27FC236}">
                <a16:creationId xmlns:a16="http://schemas.microsoft.com/office/drawing/2014/main" id="{6AE5B13E-F925-44FA-A8D7-2CB14BB0A1B1}"/>
              </a:ext>
            </a:extLst>
          </p:cNvPr>
          <p:cNvSpPr>
            <a:spLocks noGrp="1"/>
          </p:cNvSpPr>
          <p:nvPr>
            <p:ph sz="quarter" idx="16"/>
          </p:nvPr>
        </p:nvSpPr>
        <p:spPr>
          <a:xfrm>
            <a:off x="6275388" y="1449388"/>
            <a:ext cx="5545137" cy="4679950"/>
          </a:xfrm>
        </p:spPr>
        <p:txBody>
          <a:bodyPr/>
          <a:lstStyle/>
          <a:p>
            <a:pPr lvl="0"/>
            <a:r>
              <a:rPr lang="de-DE"/>
              <a:t>Mastertextformat bearbeiten</a:t>
            </a:r>
          </a:p>
        </p:txBody>
      </p:sp>
    </p:spTree>
    <p:extLst>
      <p:ext uri="{BB962C8B-B14F-4D97-AF65-F5344CB8AC3E}">
        <p14:creationId xmlns:p14="http://schemas.microsoft.com/office/powerpoint/2010/main" val="4898573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und Bild (rechts)">
    <p:spTree>
      <p:nvGrpSpPr>
        <p:cNvPr id="1" name=""/>
        <p:cNvGrpSpPr/>
        <p:nvPr/>
      </p:nvGrpSpPr>
      <p:grpSpPr>
        <a:xfrm>
          <a:off x="0" y="0"/>
          <a:ext cx="0" cy="0"/>
          <a:chOff x="0" y="0"/>
          <a:chExt cx="0" cy="0"/>
        </a:xfrm>
      </p:grpSpPr>
      <p:sp>
        <p:nvSpPr>
          <p:cNvPr id="11" name="Bildplatzhalter 10">
            <a:extLst>
              <a:ext uri="{FF2B5EF4-FFF2-40B4-BE49-F238E27FC236}">
                <a16:creationId xmlns:a16="http://schemas.microsoft.com/office/drawing/2014/main" id="{9E8E2C43-FDD0-456E-A273-CCBA60D84910}"/>
              </a:ext>
            </a:extLst>
          </p:cNvPr>
          <p:cNvSpPr>
            <a:spLocks noGrp="1"/>
          </p:cNvSpPr>
          <p:nvPr>
            <p:ph type="pic" sz="quarter" idx="15"/>
          </p:nvPr>
        </p:nvSpPr>
        <p:spPr>
          <a:xfrm>
            <a:off x="6275388" y="1449388"/>
            <a:ext cx="5916612" cy="5408612"/>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p:txBody>
          <a:body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p:txBody>
          <a:bodyPr/>
          <a:lstStyle>
            <a:lvl1pPr>
              <a:defRPr>
                <a:solidFill>
                  <a:schemeClr val="tx1"/>
                </a:solidFill>
              </a:defRPr>
            </a:lvl1pPr>
          </a:lstStyle>
          <a:p>
            <a:r>
              <a:rPr lang="de-DE"/>
              <a:t>DB Netz AG | 26.10.2023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4" name="Inhaltsplatzhalter 3">
            <a:extLst>
              <a:ext uri="{FF2B5EF4-FFF2-40B4-BE49-F238E27FC236}">
                <a16:creationId xmlns:a16="http://schemas.microsoft.com/office/drawing/2014/main" id="{6AE5B13E-F925-44FA-A8D7-2CB14BB0A1B1}"/>
              </a:ext>
            </a:extLst>
          </p:cNvPr>
          <p:cNvSpPr>
            <a:spLocks noGrp="1"/>
          </p:cNvSpPr>
          <p:nvPr>
            <p:ph sz="quarter" idx="16"/>
          </p:nvPr>
        </p:nvSpPr>
        <p:spPr>
          <a:xfrm>
            <a:off x="378272" y="1449388"/>
            <a:ext cx="5545137" cy="4679950"/>
          </a:xfrm>
        </p:spPr>
        <p:txBody>
          <a:bodyPr/>
          <a:lstStyle/>
          <a:p>
            <a:pPr lvl="0"/>
            <a:r>
              <a:rPr lang="de-DE"/>
              <a:t>Mastertextformat bearbeiten</a:t>
            </a:r>
          </a:p>
        </p:txBody>
      </p:sp>
      <p:sp>
        <p:nvSpPr>
          <p:cNvPr id="9" name="Textplatzhalter 6">
            <a:extLst>
              <a:ext uri="{FF2B5EF4-FFF2-40B4-BE49-F238E27FC236}">
                <a16:creationId xmlns:a16="http://schemas.microsoft.com/office/drawing/2014/main" id="{8E205B2A-24B4-4B2B-B293-149CBCB8D491}"/>
              </a:ext>
            </a:extLst>
          </p:cNvPr>
          <p:cNvSpPr>
            <a:spLocks noGrp="1"/>
          </p:cNvSpPr>
          <p:nvPr>
            <p:ph type="body" sz="quarter" idx="17"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Tree>
    <p:extLst>
      <p:ext uri="{BB962C8B-B14F-4D97-AF65-F5344CB8AC3E}">
        <p14:creationId xmlns:p14="http://schemas.microsoft.com/office/powerpoint/2010/main" val="16939854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ild mit Titel (Logo Schwarz)">
    <p:spTree>
      <p:nvGrpSpPr>
        <p:cNvPr id="1" name=""/>
        <p:cNvGrpSpPr/>
        <p:nvPr/>
      </p:nvGrpSpPr>
      <p:grpSpPr>
        <a:xfrm>
          <a:off x="0" y="0"/>
          <a:ext cx="0" cy="0"/>
          <a:chOff x="0" y="0"/>
          <a:chExt cx="0" cy="0"/>
        </a:xfrm>
      </p:grpSpPr>
      <p:sp>
        <p:nvSpPr>
          <p:cNvPr id="8" name="Bildplatzhalter 10">
            <a:extLst>
              <a:ext uri="{FF2B5EF4-FFF2-40B4-BE49-F238E27FC236}">
                <a16:creationId xmlns:a16="http://schemas.microsoft.com/office/drawing/2014/main" id="{E63F0EF0-6751-42DD-8EAD-C8E847AA5F47}"/>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solidFill>
                  <a:schemeClr val="bg1"/>
                </a:solidFill>
              </a:defRPr>
            </a:lvl1pPr>
          </a:lstStyle>
          <a:p>
            <a:r>
              <a:rPr lang="de-DE"/>
              <a:t>Bild durch Klicken auf Symbol hinzufügen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6">
            <a:extLst>
              <a:ext uri="{FF2B5EF4-FFF2-40B4-BE49-F238E27FC236}">
                <a16:creationId xmlns:a16="http://schemas.microsoft.com/office/drawing/2014/main" id="{0B07DB40-DBD6-4EA1-8E67-8EA03178A609}"/>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3" name="Titel 2">
            <a:extLst>
              <a:ext uri="{FF2B5EF4-FFF2-40B4-BE49-F238E27FC236}">
                <a16:creationId xmlns:a16="http://schemas.microsoft.com/office/drawing/2014/main" id="{152ACBF4-EBE4-4F98-8E18-5619C05FB6DA}"/>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11" name="Textplatzhalter 3">
            <a:extLst>
              <a:ext uri="{FF2B5EF4-FFF2-40B4-BE49-F238E27FC236}">
                <a16:creationId xmlns:a16="http://schemas.microsoft.com/office/drawing/2014/main" id="{D1D1ADD7-19FC-466D-A511-110F40BCABA8}"/>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3453439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el (Rot)">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579652" y="1600200"/>
            <a:ext cx="11240873" cy="2764904"/>
          </a:xfrm>
        </p:spPr>
        <p:txBody>
          <a:bodyPr anchor="b"/>
          <a:lstStyle>
            <a:lvl1pPr algn="l">
              <a:defRPr sz="4800">
                <a:solidFill>
                  <a:schemeClr val="bg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579652" y="4392005"/>
            <a:ext cx="11240873" cy="683654"/>
          </a:xfrm>
        </p:spPr>
        <p:txBody>
          <a:bodyPr/>
          <a:lstStyle>
            <a:lvl1pPr marL="0" indent="0" algn="l">
              <a:buNone/>
              <a:defRPr sz="3200">
                <a:solidFill>
                  <a:schemeClr val="bg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579652" y="5922000"/>
            <a:ext cx="11240873" cy="380709"/>
          </a:xfrm>
        </p:spPr>
        <p:txBody>
          <a:bodyPr/>
          <a:lstStyle>
            <a:lvl1pPr marL="0" indent="0">
              <a:buNone/>
              <a:defRPr>
                <a:solidFill>
                  <a:schemeClr val="bg1"/>
                </a:solidFill>
                <a:latin typeface="DB Head Light" panose="020B0302050202020204" pitchFamily="34" charset="0"/>
              </a:defRPr>
            </a:lvl1pPr>
          </a:lstStyle>
          <a:p>
            <a:pPr lvl="0"/>
            <a:r>
              <a:rPr lang="de-DE" dirty="0"/>
              <a:t>Datum | Ort</a:t>
            </a:r>
          </a:p>
        </p:txBody>
      </p:sp>
      <p:sp>
        <p:nvSpPr>
          <p:cNvPr id="11" name="Rechteck: abgerundete Ecken 10">
            <a:extLst>
              <a:ext uri="{FF2B5EF4-FFF2-40B4-BE49-F238E27FC236}">
                <a16:creationId xmlns:a16="http://schemas.microsoft.com/office/drawing/2014/main" id="{AC45A34D-75DC-4BA7-88F8-5CBA85EE7F5A}"/>
              </a:ext>
            </a:extLst>
          </p:cNvPr>
          <p:cNvSpPr/>
          <p:nvPr userDrawn="1"/>
        </p:nvSpPr>
        <p:spPr>
          <a:xfrm>
            <a:off x="579652" y="5467614"/>
            <a:ext cx="1220724" cy="121625"/>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2" name="Grafik 11">
            <a:extLst>
              <a:ext uri="{FF2B5EF4-FFF2-40B4-BE49-F238E27FC236}">
                <a16:creationId xmlns:a16="http://schemas.microsoft.com/office/drawing/2014/main" id="{4C21B9D8-118F-42AD-AD5F-70D4DFCEBBA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58800" y="497147"/>
            <a:ext cx="3579813" cy="894200"/>
          </a:xfrm>
          <a:prstGeom prst="rect">
            <a:avLst/>
          </a:prstGeom>
        </p:spPr>
      </p:pic>
    </p:spTree>
    <p:extLst>
      <p:ext uri="{BB962C8B-B14F-4D97-AF65-F5344CB8AC3E}">
        <p14:creationId xmlns:p14="http://schemas.microsoft.com/office/powerpoint/2010/main" val="694596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Bild mit Titel (Logo Weiß)">
    <p:spTree>
      <p:nvGrpSpPr>
        <p:cNvPr id="1" name=""/>
        <p:cNvGrpSpPr/>
        <p:nvPr/>
      </p:nvGrpSpPr>
      <p:grpSpPr>
        <a:xfrm>
          <a:off x="0" y="0"/>
          <a:ext cx="0" cy="0"/>
          <a:chOff x="0" y="0"/>
          <a:chExt cx="0" cy="0"/>
        </a:xfrm>
      </p:grpSpPr>
      <p:sp>
        <p:nvSpPr>
          <p:cNvPr id="8" name="Bildplatzhalter 10">
            <a:extLst>
              <a:ext uri="{FF2B5EF4-FFF2-40B4-BE49-F238E27FC236}">
                <a16:creationId xmlns:a16="http://schemas.microsoft.com/office/drawing/2014/main" id="{E63F0EF0-6751-42DD-8EAD-C8E847AA5F47}"/>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solidFill>
                  <a:schemeClr val="bg1"/>
                </a:solidFill>
              </a:defRPr>
            </a:lvl1pPr>
          </a:lstStyle>
          <a:p>
            <a:r>
              <a:rPr lang="de-DE"/>
              <a:t>Bild durch Klicken auf Symbol hinzufügen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6">
            <a:extLst>
              <a:ext uri="{FF2B5EF4-FFF2-40B4-BE49-F238E27FC236}">
                <a16:creationId xmlns:a16="http://schemas.microsoft.com/office/drawing/2014/main" id="{0B07DB40-DBD6-4EA1-8E67-8EA03178A609}"/>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3" name="Titel 2">
            <a:extLst>
              <a:ext uri="{FF2B5EF4-FFF2-40B4-BE49-F238E27FC236}">
                <a16:creationId xmlns:a16="http://schemas.microsoft.com/office/drawing/2014/main" id="{152ACBF4-EBE4-4F98-8E18-5619C05FB6DA}"/>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11" name="Textplatzhalter 3">
            <a:extLst>
              <a:ext uri="{FF2B5EF4-FFF2-40B4-BE49-F238E27FC236}">
                <a16:creationId xmlns:a16="http://schemas.microsoft.com/office/drawing/2014/main" id="{A3AE5124-05FF-4DFE-9C68-573E13080CA3}"/>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8103340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p>
            <a:r>
              <a:rPr lang="de-DE" dirty="0"/>
              <a:t>DB Netz AG | 02.11.2023</a:t>
            </a:r>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p>
            <a:fld id="{913D9F7D-0C28-4C21-AA99-7C67E34F632A}" type="slidenum">
              <a:rPr lang="de-DE" smtClean="0"/>
              <a:t>‹Nr.›</a:t>
            </a:fld>
            <a:endParaRPr lang="de-DE"/>
          </a:p>
        </p:txBody>
      </p:sp>
    </p:spTree>
    <p:extLst>
      <p:ext uri="{BB962C8B-B14F-4D97-AF65-F5344CB8AC3E}">
        <p14:creationId xmlns:p14="http://schemas.microsoft.com/office/powerpoint/2010/main" val="315056788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ur Titel (Grau)">
    <p:bg>
      <p:bgPr>
        <a:solidFill>
          <a:schemeClr val="accent3"/>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p>
            <a:fld id="{913D9F7D-0C28-4C21-AA99-7C67E34F632A}" type="slidenum">
              <a:rPr lang="de-DE" smtClean="0"/>
              <a:t>‹Nr.›</a:t>
            </a:fld>
            <a:endParaRPr lang="de-DE"/>
          </a:p>
        </p:txBody>
      </p:sp>
    </p:spTree>
    <p:extLst>
      <p:ext uri="{BB962C8B-B14F-4D97-AF65-F5344CB8AC3E}">
        <p14:creationId xmlns:p14="http://schemas.microsoft.com/office/powerpoint/2010/main" val="8339804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4A86CD97-5D9A-4DD7-8FA9-F028A03BBCF3}"/>
              </a:ext>
            </a:extLst>
          </p:cNvPr>
          <p:cNvSpPr>
            <a:spLocks noGrp="1"/>
          </p:cNvSpPr>
          <p:nvPr>
            <p:ph type="ftr" sz="quarter" idx="11"/>
          </p:nvPr>
        </p:nvSpPr>
        <p:spPr/>
        <p:txBody>
          <a:bodyPr/>
          <a:lstStyle/>
          <a:p>
            <a:r>
              <a:rPr lang="de-DE"/>
              <a:t>DB Netz AG | 26.10.2023</a:t>
            </a:r>
            <a:endParaRPr lang="de-DE" dirty="0"/>
          </a:p>
        </p:txBody>
      </p:sp>
      <p:sp>
        <p:nvSpPr>
          <p:cNvPr id="4" name="Foliennummernplatzhalter 3">
            <a:extLst>
              <a:ext uri="{FF2B5EF4-FFF2-40B4-BE49-F238E27FC236}">
                <a16:creationId xmlns:a16="http://schemas.microsoft.com/office/drawing/2014/main" id="{035940B9-9206-49A7-9C4C-F7D534506321}"/>
              </a:ext>
            </a:extLst>
          </p:cNvPr>
          <p:cNvSpPr>
            <a:spLocks noGrp="1"/>
          </p:cNvSpPr>
          <p:nvPr>
            <p:ph type="sldNum" sz="quarter" idx="12"/>
          </p:nvPr>
        </p:nvSpPr>
        <p:spPr/>
        <p:txBody>
          <a:bodyPr/>
          <a:lstStyle/>
          <a:p>
            <a:fld id="{913D9F7D-0C28-4C21-AA99-7C67E34F632A}" type="slidenum">
              <a:rPr lang="de-DE" smtClean="0"/>
              <a:t>‹Nr.›</a:t>
            </a:fld>
            <a:endParaRPr lang="de-DE"/>
          </a:p>
        </p:txBody>
      </p:sp>
    </p:spTree>
    <p:extLst>
      <p:ext uri="{BB962C8B-B14F-4D97-AF65-F5344CB8AC3E}">
        <p14:creationId xmlns:p14="http://schemas.microsoft.com/office/powerpoint/2010/main" val="39936093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Statement (Logo Rot)">
    <p:bg>
      <p:bgPr>
        <a:solidFill>
          <a:schemeClr val="tx1">
            <a:alpha val="84000"/>
          </a:schemeClr>
        </a:solidFill>
        <a:effectLst/>
      </p:bgPr>
    </p:bg>
    <p:spTree>
      <p:nvGrpSpPr>
        <p:cNvPr id="1" name=""/>
        <p:cNvGrpSpPr/>
        <p:nvPr/>
      </p:nvGrpSpPr>
      <p:grpSpPr>
        <a:xfrm>
          <a:off x="0" y="0"/>
          <a:ext cx="0" cy="0"/>
          <a:chOff x="0" y="0"/>
          <a:chExt cx="0" cy="0"/>
        </a:xfrm>
      </p:grpSpPr>
      <p:sp>
        <p:nvSpPr>
          <p:cNvPr id="8" name="Bildplatzhalter 10">
            <a:extLst>
              <a:ext uri="{FF2B5EF4-FFF2-40B4-BE49-F238E27FC236}">
                <a16:creationId xmlns:a16="http://schemas.microsoft.com/office/drawing/2014/main" id="{E63F0EF0-6751-42DD-8EAD-C8E847AA5F47}"/>
              </a:ext>
            </a:extLst>
          </p:cNvPr>
          <p:cNvSpPr>
            <a:spLocks noGrp="1"/>
          </p:cNvSpPr>
          <p:nvPr>
            <p:ph type="pic" sz="quarter" idx="15"/>
          </p:nvPr>
        </p:nvSpPr>
        <p:spPr>
          <a:xfrm>
            <a:off x="-1" y="0"/>
            <a:ext cx="12192001" cy="6858000"/>
          </a:xfrm>
          <a:noFill/>
        </p:spPr>
        <p:txBody>
          <a:bodyPr anchor="ctr"/>
          <a:lstStyle>
            <a:lvl1pPr marL="0" indent="0" algn="ctr">
              <a:buNone/>
              <a:defRPr>
                <a:solidFill>
                  <a:schemeClr val="bg1"/>
                </a:solidFill>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a:xfrm>
            <a:off x="11300027" y="6538648"/>
            <a:ext cx="520498" cy="216024"/>
          </a:xfrm>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6">
            <a:extLst>
              <a:ext uri="{FF2B5EF4-FFF2-40B4-BE49-F238E27FC236}">
                <a16:creationId xmlns:a16="http://schemas.microsoft.com/office/drawing/2014/main" id="{0B07DB40-DBD6-4EA1-8E67-8EA03178A609}"/>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2" name="Textplatzhalter 7">
            <a:extLst>
              <a:ext uri="{FF2B5EF4-FFF2-40B4-BE49-F238E27FC236}">
                <a16:creationId xmlns:a16="http://schemas.microsoft.com/office/drawing/2014/main" id="{23A1144C-097B-48B5-A5B0-A4ECB476BAF9}"/>
              </a:ext>
            </a:extLst>
          </p:cNvPr>
          <p:cNvSpPr>
            <a:spLocks noGrp="1"/>
          </p:cNvSpPr>
          <p:nvPr>
            <p:ph type="body" sz="quarter" idx="19" hasCustomPrompt="1"/>
          </p:nvPr>
        </p:nvSpPr>
        <p:spPr>
          <a:xfrm>
            <a:off x="334963" y="2096852"/>
            <a:ext cx="11521677" cy="1231349"/>
          </a:xfrm>
        </p:spPr>
        <p:txBody>
          <a:bodyPr/>
          <a:lstStyle>
            <a:lvl1pPr marL="0" indent="0">
              <a:buNone/>
              <a:defRPr sz="8500">
                <a:solidFill>
                  <a:schemeClr val="bg1"/>
                </a:solidFill>
                <a:latin typeface="+mj-lt"/>
              </a:defRPr>
            </a:lvl1pPr>
          </a:lstStyle>
          <a:p>
            <a:pPr lvl="0"/>
            <a:r>
              <a:rPr lang="de-DE" dirty="0"/>
              <a:t>Statement</a:t>
            </a:r>
          </a:p>
        </p:txBody>
      </p:sp>
      <p:sp>
        <p:nvSpPr>
          <p:cNvPr id="11" name="Textplatzhalter 3">
            <a:extLst>
              <a:ext uri="{FF2B5EF4-FFF2-40B4-BE49-F238E27FC236}">
                <a16:creationId xmlns:a16="http://schemas.microsoft.com/office/drawing/2014/main" id="{1BA9AD80-CF1D-49CF-9F8B-682E191E7927}"/>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38655632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Statement (Logo Weiß)">
    <p:bg>
      <p:bgPr>
        <a:solidFill>
          <a:schemeClr val="tx1">
            <a:alpha val="84000"/>
          </a:schemeClr>
        </a:solidFill>
        <a:effectLst/>
      </p:bgPr>
    </p:bg>
    <p:spTree>
      <p:nvGrpSpPr>
        <p:cNvPr id="1" name=""/>
        <p:cNvGrpSpPr/>
        <p:nvPr/>
      </p:nvGrpSpPr>
      <p:grpSpPr>
        <a:xfrm>
          <a:off x="0" y="0"/>
          <a:ext cx="0" cy="0"/>
          <a:chOff x="0" y="0"/>
          <a:chExt cx="0" cy="0"/>
        </a:xfrm>
      </p:grpSpPr>
      <p:sp>
        <p:nvSpPr>
          <p:cNvPr id="8" name="Bildplatzhalter 10">
            <a:extLst>
              <a:ext uri="{FF2B5EF4-FFF2-40B4-BE49-F238E27FC236}">
                <a16:creationId xmlns:a16="http://schemas.microsoft.com/office/drawing/2014/main" id="{E63F0EF0-6751-42DD-8EAD-C8E847AA5F47}"/>
              </a:ext>
            </a:extLst>
          </p:cNvPr>
          <p:cNvSpPr>
            <a:spLocks noGrp="1"/>
          </p:cNvSpPr>
          <p:nvPr>
            <p:ph type="pic" sz="quarter" idx="15"/>
          </p:nvPr>
        </p:nvSpPr>
        <p:spPr>
          <a:xfrm>
            <a:off x="-1" y="0"/>
            <a:ext cx="12192001" cy="6858000"/>
          </a:xfrm>
          <a:noFill/>
        </p:spPr>
        <p:txBody>
          <a:bodyPr anchor="ctr"/>
          <a:lstStyle>
            <a:lvl1pPr marL="0" indent="0" algn="ctr">
              <a:buNone/>
              <a:defRPr>
                <a:solidFill>
                  <a:schemeClr val="bg1"/>
                </a:solidFill>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6">
            <a:extLst>
              <a:ext uri="{FF2B5EF4-FFF2-40B4-BE49-F238E27FC236}">
                <a16:creationId xmlns:a16="http://schemas.microsoft.com/office/drawing/2014/main" id="{0B07DB40-DBD6-4EA1-8E67-8EA03178A609}"/>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2" name="Textplatzhalter 7">
            <a:extLst>
              <a:ext uri="{FF2B5EF4-FFF2-40B4-BE49-F238E27FC236}">
                <a16:creationId xmlns:a16="http://schemas.microsoft.com/office/drawing/2014/main" id="{23A1144C-097B-48B5-A5B0-A4ECB476BAF9}"/>
              </a:ext>
            </a:extLst>
          </p:cNvPr>
          <p:cNvSpPr>
            <a:spLocks noGrp="1"/>
          </p:cNvSpPr>
          <p:nvPr>
            <p:ph type="body" sz="quarter" idx="19" hasCustomPrompt="1"/>
          </p:nvPr>
        </p:nvSpPr>
        <p:spPr>
          <a:xfrm>
            <a:off x="334963" y="2096852"/>
            <a:ext cx="11521677" cy="1231349"/>
          </a:xfrm>
        </p:spPr>
        <p:txBody>
          <a:bodyPr/>
          <a:lstStyle>
            <a:lvl1pPr marL="0" indent="0">
              <a:buNone/>
              <a:defRPr sz="8500">
                <a:solidFill>
                  <a:schemeClr val="bg1"/>
                </a:solidFill>
                <a:latin typeface="+mj-lt"/>
              </a:defRPr>
            </a:lvl1pPr>
          </a:lstStyle>
          <a:p>
            <a:pPr lvl="0"/>
            <a:r>
              <a:rPr lang="de-DE" dirty="0"/>
              <a:t>Statement</a:t>
            </a:r>
          </a:p>
        </p:txBody>
      </p:sp>
      <p:sp>
        <p:nvSpPr>
          <p:cNvPr id="11" name="Textplatzhalter 3">
            <a:extLst>
              <a:ext uri="{FF2B5EF4-FFF2-40B4-BE49-F238E27FC236}">
                <a16:creationId xmlns:a16="http://schemas.microsoft.com/office/drawing/2014/main" id="{61896D1F-0347-4A0D-AD18-573DFF98CE8F}"/>
              </a:ext>
            </a:extLst>
          </p:cNvPr>
          <p:cNvSpPr>
            <a:spLocks noGrp="1"/>
          </p:cNvSpPr>
          <p:nvPr>
            <p:ph type="body" sz="quarter" idx="18" hasCustomPrompt="1"/>
          </p:nvPr>
        </p:nvSpPr>
        <p:spPr>
          <a:xfrm>
            <a:off x="10245523" y="368561"/>
            <a:ext cx="1575001" cy="378099"/>
          </a:xfrm>
          <a:blipFill>
            <a:blip r:embed="rId2"/>
            <a:stretch>
              <a:fillRect/>
            </a:stretch>
          </a:blipFill>
        </p:spPr>
        <p:txBody>
          <a:bodyPr vert="horz" lIns="0" tIns="0" rIns="0" bIns="0" rtlCol="0" anchor="t" anchorCtr="0">
            <a:noAutofit/>
          </a:bodyPr>
          <a:lstStyle>
            <a:lvl1pPr marL="0" indent="0">
              <a:buNone/>
              <a:defRPr lang="de-DE" sz="1000" dirty="0">
                <a:solidFill>
                  <a:schemeClr val="bg1"/>
                </a:solidFill>
              </a:defRPr>
            </a:lvl1pPr>
          </a:lstStyle>
          <a:p>
            <a:pPr marL="182563" lvl="0" indent="-182563"/>
            <a:r>
              <a:rPr lang="de-DE" dirty="0"/>
              <a:t> </a:t>
            </a:r>
          </a:p>
        </p:txBody>
      </p:sp>
    </p:spTree>
    <p:extLst>
      <p:ext uri="{BB962C8B-B14F-4D97-AF65-F5344CB8AC3E}">
        <p14:creationId xmlns:p14="http://schemas.microsoft.com/office/powerpoint/2010/main" val="419318350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Zitat (Logo Rot)">
    <p:spTree>
      <p:nvGrpSpPr>
        <p:cNvPr id="1" name=""/>
        <p:cNvGrpSpPr/>
        <p:nvPr/>
      </p:nvGrpSpPr>
      <p:grpSpPr>
        <a:xfrm>
          <a:off x="0" y="0"/>
          <a:ext cx="0" cy="0"/>
          <a:chOff x="0" y="0"/>
          <a:chExt cx="0" cy="0"/>
        </a:xfrm>
      </p:grpSpPr>
      <p:sp>
        <p:nvSpPr>
          <p:cNvPr id="13" name="Medienplatzhalter 4">
            <a:extLst>
              <a:ext uri="{FF2B5EF4-FFF2-40B4-BE49-F238E27FC236}">
                <a16:creationId xmlns:a16="http://schemas.microsoft.com/office/drawing/2014/main" id="{3348C025-EC14-4E25-AA69-4FBB23BF31B0}"/>
              </a:ext>
            </a:extLst>
          </p:cNvPr>
          <p:cNvSpPr>
            <a:spLocks noGrp="1"/>
          </p:cNvSpPr>
          <p:nvPr>
            <p:ph type="media" sz="quarter" idx="10"/>
          </p:nvPr>
        </p:nvSpPr>
        <p:spPr>
          <a:xfrm>
            <a:off x="0" y="0"/>
            <a:ext cx="12192000" cy="6858000"/>
          </a:xfrm>
          <a:solidFill>
            <a:schemeClr val="bg1">
              <a:lumMod val="50000"/>
            </a:schemeClr>
          </a:solidFill>
        </p:spPr>
        <p:txBody>
          <a:bodyPr anchor="ctr"/>
          <a:lstStyle>
            <a:lvl1pPr marL="0" indent="0" algn="ctr">
              <a:buNone/>
              <a:defRPr/>
            </a:lvl1pPr>
          </a:lstStyle>
          <a:p>
            <a:r>
              <a:rPr lang="de-DE"/>
              <a:t>Mediaclip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0" y="0"/>
            <a:ext cx="12192000" cy="6858000"/>
          </a:xfrm>
          <a:solidFill>
            <a:schemeClr val="tx1">
              <a:alpha val="30000"/>
            </a:schemeClr>
          </a:solidFill>
        </p:spPr>
        <p:txBody>
          <a:bodyPr lIns="324000" tIns="324000" rIns="324000" bIns="2412000" anchor="b"/>
          <a:lstStyle>
            <a:lvl1pPr algn="ctr">
              <a:defRPr sz="6000">
                <a:solidFill>
                  <a:schemeClr val="bg1"/>
                </a:solidFill>
              </a:defRPr>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a:xfrm>
            <a:off x="371475" y="6538648"/>
            <a:ext cx="10602000" cy="216024"/>
          </a:xfrm>
        </p:spPr>
        <p:txBody>
          <a:bodyPr/>
          <a:lstStyle>
            <a:lvl1pPr>
              <a:defRPr>
                <a:solidFill>
                  <a:schemeClr val="bg1"/>
                </a:solidFill>
              </a:defRPr>
            </a:lvl1pPr>
          </a:lstStyle>
          <a:p>
            <a:r>
              <a:rPr lang="de-DE"/>
              <a:t>DB Netz AG | 26.10.2023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hasCustomPrompt="1"/>
          </p:nvPr>
        </p:nvSpPr>
        <p:spPr>
          <a:xfrm>
            <a:off x="371475" y="5208436"/>
            <a:ext cx="11449050" cy="935487"/>
          </a:xfrm>
        </p:spPr>
        <p:txBody>
          <a:bodyPr/>
          <a:lstStyle>
            <a:lvl1pPr marL="0" indent="0" algn="ctr">
              <a:buNone/>
              <a:defRPr sz="1600">
                <a:solidFill>
                  <a:schemeClr val="bg1"/>
                </a:solidFill>
              </a:defRPr>
            </a:lvl1pPr>
          </a:lstStyle>
          <a:p>
            <a:pPr lvl="0"/>
            <a:r>
              <a:rPr lang="de-DE" dirty="0"/>
              <a:t>Vorname Nachname</a:t>
            </a:r>
          </a:p>
        </p:txBody>
      </p:sp>
      <p:sp>
        <p:nvSpPr>
          <p:cNvPr id="7" name="Textplatzhalter 6">
            <a:extLst>
              <a:ext uri="{FF2B5EF4-FFF2-40B4-BE49-F238E27FC236}">
                <a16:creationId xmlns:a16="http://schemas.microsoft.com/office/drawing/2014/main" id="{59B825A7-CC36-4592-BA09-A6FA6C29D838}"/>
              </a:ext>
            </a:extLst>
          </p:cNvPr>
          <p:cNvSpPr>
            <a:spLocks noGrp="1"/>
          </p:cNvSpPr>
          <p:nvPr>
            <p:ph type="body" sz="quarter" idx="15" hasCustomPrompt="1"/>
          </p:nvPr>
        </p:nvSpPr>
        <p:spPr>
          <a:xfrm>
            <a:off x="5486313" y="4905164"/>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0" name="Textplatzhalter 6">
            <a:extLst>
              <a:ext uri="{FF2B5EF4-FFF2-40B4-BE49-F238E27FC236}">
                <a16:creationId xmlns:a16="http://schemas.microsoft.com/office/drawing/2014/main" id="{B27FFED9-1D10-457A-BB20-AF5C3651EB65}"/>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1" name="Textplatzhalter 3">
            <a:extLst>
              <a:ext uri="{FF2B5EF4-FFF2-40B4-BE49-F238E27FC236}">
                <a16:creationId xmlns:a16="http://schemas.microsoft.com/office/drawing/2014/main" id="{463EE55D-A15C-4854-B441-7F0B261C6219}"/>
              </a:ext>
            </a:extLst>
          </p:cNvPr>
          <p:cNvSpPr>
            <a:spLocks noGrp="1"/>
          </p:cNvSpPr>
          <p:nvPr>
            <p:ph type="body" sz="quarter" idx="18" hasCustomPrompt="1"/>
          </p:nvPr>
        </p:nvSpPr>
        <p:spPr>
          <a:xfrm>
            <a:off x="10245523" y="368561"/>
            <a:ext cx="1575001" cy="378099"/>
          </a:xfrm>
          <a:blipFill>
            <a:blip r:embed="rId2"/>
            <a:stretch>
              <a:fillRect/>
            </a:stretch>
          </a:blipFill>
        </p:spPr>
        <p:txBody>
          <a:bodyPr vert="horz" lIns="0" tIns="0" rIns="0" bIns="0" rtlCol="0" anchor="t" anchorCtr="0">
            <a:noAutofit/>
          </a:bodyPr>
          <a:lstStyle>
            <a:lvl1pPr marL="0" indent="0">
              <a:buNone/>
              <a:defRPr lang="de-DE" sz="1000" dirty="0">
                <a:solidFill>
                  <a:schemeClr val="bg1"/>
                </a:solidFill>
              </a:defRPr>
            </a:lvl1pPr>
          </a:lstStyle>
          <a:p>
            <a:pPr marL="182563" lvl="0" indent="-182563"/>
            <a:r>
              <a:rPr lang="de-DE" dirty="0"/>
              <a:t> </a:t>
            </a:r>
          </a:p>
        </p:txBody>
      </p:sp>
    </p:spTree>
    <p:extLst>
      <p:ext uri="{BB962C8B-B14F-4D97-AF65-F5344CB8AC3E}">
        <p14:creationId xmlns:p14="http://schemas.microsoft.com/office/powerpoint/2010/main" val="957869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Zitat (Logo Weiß)">
    <p:spTree>
      <p:nvGrpSpPr>
        <p:cNvPr id="1" name=""/>
        <p:cNvGrpSpPr/>
        <p:nvPr/>
      </p:nvGrpSpPr>
      <p:grpSpPr>
        <a:xfrm>
          <a:off x="0" y="0"/>
          <a:ext cx="0" cy="0"/>
          <a:chOff x="0" y="0"/>
          <a:chExt cx="0" cy="0"/>
        </a:xfrm>
      </p:grpSpPr>
      <p:sp>
        <p:nvSpPr>
          <p:cNvPr id="13" name="Medienplatzhalter 4">
            <a:extLst>
              <a:ext uri="{FF2B5EF4-FFF2-40B4-BE49-F238E27FC236}">
                <a16:creationId xmlns:a16="http://schemas.microsoft.com/office/drawing/2014/main" id="{3348C025-EC14-4E25-AA69-4FBB23BF31B0}"/>
              </a:ext>
            </a:extLst>
          </p:cNvPr>
          <p:cNvSpPr>
            <a:spLocks noGrp="1"/>
          </p:cNvSpPr>
          <p:nvPr>
            <p:ph type="media" sz="quarter" idx="10"/>
          </p:nvPr>
        </p:nvSpPr>
        <p:spPr>
          <a:xfrm>
            <a:off x="0" y="0"/>
            <a:ext cx="12192000" cy="6858000"/>
          </a:xfrm>
          <a:solidFill>
            <a:schemeClr val="bg1">
              <a:lumMod val="50000"/>
            </a:schemeClr>
          </a:solidFill>
        </p:spPr>
        <p:txBody>
          <a:bodyPr anchor="ctr"/>
          <a:lstStyle>
            <a:lvl1pPr marL="0" indent="0" algn="ctr">
              <a:buNone/>
              <a:defRPr/>
            </a:lvl1pPr>
          </a:lstStyle>
          <a:p>
            <a:r>
              <a:rPr lang="de-DE"/>
              <a:t>Mediaclip durch Klicken auf Symbol hinzufügen</a:t>
            </a:r>
            <a:endParaRPr lang="de-DE" dirty="0"/>
          </a:p>
        </p:txBody>
      </p:sp>
      <p:sp>
        <p:nvSpPr>
          <p:cNvPr id="2" name="Titel 1">
            <a:extLst>
              <a:ext uri="{FF2B5EF4-FFF2-40B4-BE49-F238E27FC236}">
                <a16:creationId xmlns:a16="http://schemas.microsoft.com/office/drawing/2014/main" id="{D80E10FB-DB28-4159-ABFD-2E84010A9BC2}"/>
              </a:ext>
            </a:extLst>
          </p:cNvPr>
          <p:cNvSpPr>
            <a:spLocks noGrp="1"/>
          </p:cNvSpPr>
          <p:nvPr>
            <p:ph type="title"/>
          </p:nvPr>
        </p:nvSpPr>
        <p:spPr>
          <a:xfrm>
            <a:off x="0" y="0"/>
            <a:ext cx="12192000" cy="6858000"/>
          </a:xfrm>
          <a:solidFill>
            <a:schemeClr val="tx1">
              <a:alpha val="30000"/>
            </a:schemeClr>
          </a:solidFill>
        </p:spPr>
        <p:txBody>
          <a:bodyPr lIns="324000" tIns="324000" rIns="324000" bIns="2412000" anchor="b"/>
          <a:lstStyle>
            <a:lvl1pPr algn="ctr">
              <a:defRPr sz="6000">
                <a:solidFill>
                  <a:schemeClr val="bg1"/>
                </a:solidFill>
              </a:defRPr>
            </a:lvl1pPr>
          </a:lstStyle>
          <a:p>
            <a:r>
              <a:rPr lang="de-DE"/>
              <a:t>Mastertitelformat bearbeiten</a:t>
            </a:r>
            <a:endParaRPr lang="de-DE" dirty="0"/>
          </a:p>
        </p:txBody>
      </p:sp>
      <p:sp>
        <p:nvSpPr>
          <p:cNvPr id="5" name="Fußzeilenplatzhalter 4">
            <a:extLst>
              <a:ext uri="{FF2B5EF4-FFF2-40B4-BE49-F238E27FC236}">
                <a16:creationId xmlns:a16="http://schemas.microsoft.com/office/drawing/2014/main" id="{EB538E46-C847-44FA-A5BC-C63FF58B56BA}"/>
              </a:ext>
            </a:extLst>
          </p:cNvPr>
          <p:cNvSpPr>
            <a:spLocks noGrp="1"/>
          </p:cNvSpPr>
          <p:nvPr>
            <p:ph type="ftr" sz="quarter" idx="11"/>
          </p:nvPr>
        </p:nvSpPr>
        <p:spPr>
          <a:xfrm>
            <a:off x="371475" y="6538648"/>
            <a:ext cx="10602000" cy="216024"/>
          </a:xfrm>
        </p:spPr>
        <p:txBody>
          <a:bodyPr/>
          <a:lstStyle>
            <a:lvl1pPr>
              <a:defRPr>
                <a:solidFill>
                  <a:schemeClr val="bg1"/>
                </a:solidFill>
              </a:defRPr>
            </a:lvl1pPr>
          </a:lstStyle>
          <a:p>
            <a:r>
              <a:rPr lang="de-DE"/>
              <a:t>DB Netz AG | 26.10.2023</a:t>
            </a:r>
            <a:endParaRPr lang="de-DE" dirty="0"/>
          </a:p>
        </p:txBody>
      </p:sp>
      <p:sp>
        <p:nvSpPr>
          <p:cNvPr id="6" name="Foliennummernplatzhalter 5">
            <a:extLst>
              <a:ext uri="{FF2B5EF4-FFF2-40B4-BE49-F238E27FC236}">
                <a16:creationId xmlns:a16="http://schemas.microsoft.com/office/drawing/2014/main" id="{0EC4D224-C30D-405E-A5EE-0DB17C1D8679}"/>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519DF05F-72AD-4B24-A27F-095169952370}"/>
              </a:ext>
            </a:extLst>
          </p:cNvPr>
          <p:cNvSpPr>
            <a:spLocks noGrp="1"/>
          </p:cNvSpPr>
          <p:nvPr>
            <p:ph type="body" sz="quarter" idx="14" hasCustomPrompt="1"/>
          </p:nvPr>
        </p:nvSpPr>
        <p:spPr>
          <a:xfrm>
            <a:off x="371475" y="5208436"/>
            <a:ext cx="11449050" cy="935486"/>
          </a:xfrm>
        </p:spPr>
        <p:txBody>
          <a:bodyPr/>
          <a:lstStyle>
            <a:lvl1pPr marL="0" indent="0" algn="ctr">
              <a:buNone/>
              <a:defRPr sz="1600">
                <a:solidFill>
                  <a:schemeClr val="bg1"/>
                </a:solidFill>
              </a:defRPr>
            </a:lvl1pPr>
          </a:lstStyle>
          <a:p>
            <a:pPr lvl="0"/>
            <a:r>
              <a:rPr lang="de-DE" dirty="0"/>
              <a:t>Vorname Nachname</a:t>
            </a:r>
          </a:p>
        </p:txBody>
      </p:sp>
      <p:sp>
        <p:nvSpPr>
          <p:cNvPr id="7" name="Textplatzhalter 6">
            <a:extLst>
              <a:ext uri="{FF2B5EF4-FFF2-40B4-BE49-F238E27FC236}">
                <a16:creationId xmlns:a16="http://schemas.microsoft.com/office/drawing/2014/main" id="{59B825A7-CC36-4592-BA09-A6FA6C29D838}"/>
              </a:ext>
            </a:extLst>
          </p:cNvPr>
          <p:cNvSpPr>
            <a:spLocks noGrp="1"/>
          </p:cNvSpPr>
          <p:nvPr>
            <p:ph type="body" sz="quarter" idx="15" hasCustomPrompt="1"/>
          </p:nvPr>
        </p:nvSpPr>
        <p:spPr>
          <a:xfrm>
            <a:off x="5486313" y="4905164"/>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0" name="Textplatzhalter 6">
            <a:extLst>
              <a:ext uri="{FF2B5EF4-FFF2-40B4-BE49-F238E27FC236}">
                <a16:creationId xmlns:a16="http://schemas.microsoft.com/office/drawing/2014/main" id="{B27FFED9-1D10-457A-BB20-AF5C3651EB65}"/>
              </a:ext>
            </a:extLst>
          </p:cNvPr>
          <p:cNvSpPr>
            <a:spLocks noGrp="1"/>
          </p:cNvSpPr>
          <p:nvPr>
            <p:ph type="body" sz="quarter" idx="16" hasCustomPrompt="1"/>
          </p:nvPr>
        </p:nvSpPr>
        <p:spPr>
          <a:xfrm>
            <a:off x="11287836" y="6475761"/>
            <a:ext cx="532800" cy="50400"/>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11" name="Textplatzhalter 3">
            <a:extLst>
              <a:ext uri="{FF2B5EF4-FFF2-40B4-BE49-F238E27FC236}">
                <a16:creationId xmlns:a16="http://schemas.microsoft.com/office/drawing/2014/main" id="{3938C865-AF38-4303-A4E7-9ACD97451832}"/>
              </a:ext>
            </a:extLst>
          </p:cNvPr>
          <p:cNvSpPr>
            <a:spLocks noGrp="1"/>
          </p:cNvSpPr>
          <p:nvPr>
            <p:ph type="body" sz="quarter" idx="18" hasCustomPrompt="1"/>
          </p:nvPr>
        </p:nvSpPr>
        <p:spPr>
          <a:xfrm>
            <a:off x="10245523" y="368561"/>
            <a:ext cx="1575001" cy="378099"/>
          </a:xfrm>
          <a:blipFill>
            <a:blip r:embed="rId2"/>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22098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Ende (Bild)">
    <p:bg>
      <p:bgPr>
        <a:solidFill>
          <a:schemeClr val="tx1">
            <a:alpha val="84000"/>
          </a:schemeClr>
        </a:solidFill>
        <a:effectLst/>
      </p:bgPr>
    </p:bg>
    <p:spTree>
      <p:nvGrpSpPr>
        <p:cNvPr id="1" name=""/>
        <p:cNvGrpSpPr/>
        <p:nvPr/>
      </p:nvGrpSpPr>
      <p:grpSpPr>
        <a:xfrm>
          <a:off x="0" y="0"/>
          <a:ext cx="0" cy="0"/>
          <a:chOff x="0" y="0"/>
          <a:chExt cx="0" cy="0"/>
        </a:xfrm>
      </p:grpSpPr>
      <p:sp>
        <p:nvSpPr>
          <p:cNvPr id="3" name="Bildplatzhalter 10">
            <a:extLst>
              <a:ext uri="{FF2B5EF4-FFF2-40B4-BE49-F238E27FC236}">
                <a16:creationId xmlns:a16="http://schemas.microsoft.com/office/drawing/2014/main" id="{88E6BB85-2CD9-4C46-9692-3B22C74A1300}"/>
              </a:ext>
            </a:extLst>
          </p:cNvPr>
          <p:cNvSpPr>
            <a:spLocks noGrp="1"/>
          </p:cNvSpPr>
          <p:nvPr>
            <p:ph type="pic" sz="quarter" idx="15"/>
          </p:nvPr>
        </p:nvSpPr>
        <p:spPr>
          <a:xfrm>
            <a:off x="-1" y="0"/>
            <a:ext cx="12192001" cy="6858000"/>
          </a:xfrm>
          <a:no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6" y="2436127"/>
            <a:ext cx="11449050" cy="3693211"/>
          </a:xfrm>
        </p:spPr>
        <p:txBody>
          <a:bodyPr/>
          <a:lstStyle>
            <a:lvl1pPr algn="ctr">
              <a:defRPr sz="80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327439256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Ende (Rot)">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6" y="2436127"/>
            <a:ext cx="11449050" cy="3693211"/>
          </a:xfrm>
        </p:spPr>
        <p:txBody>
          <a:bodyPr/>
          <a:lstStyle>
            <a:lvl1pPr algn="ctr">
              <a:defRPr sz="8000">
                <a:solidFill>
                  <a:schemeClr val="bg1"/>
                </a:solidFill>
              </a:defRPr>
            </a:lvl1pPr>
          </a:lstStyle>
          <a:p>
            <a:r>
              <a:rPr lang="de-DE"/>
              <a:t>Mastertitelformat bearbeiten</a:t>
            </a:r>
            <a:endParaRPr lang="de-DE" dirty="0"/>
          </a:p>
        </p:txBody>
      </p:sp>
    </p:spTree>
    <p:extLst>
      <p:ext uri="{BB962C8B-B14F-4D97-AF65-F5344CB8AC3E}">
        <p14:creationId xmlns:p14="http://schemas.microsoft.com/office/powerpoint/2010/main" val="21380186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el (Bild, Logo Schwarz)">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12" name="Textplatzhalter 6">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579652" y="5467612"/>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579652" y="3609020"/>
            <a:ext cx="11240873" cy="756084"/>
          </a:xfrm>
        </p:spPr>
        <p:txBody>
          <a:bodyPr anchor="b"/>
          <a:lstStyle>
            <a:lvl1pPr algn="l">
              <a:defRPr sz="4800">
                <a:solidFill>
                  <a:schemeClr val="tx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579652" y="4392005"/>
            <a:ext cx="11240873" cy="683654"/>
          </a:xfrm>
        </p:spPr>
        <p:txBody>
          <a:bodyPr/>
          <a:lstStyle>
            <a:lvl1pPr marL="0" indent="0" algn="l">
              <a:buNone/>
              <a:defRPr sz="3200">
                <a:solidFill>
                  <a:schemeClr val="tx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579652" y="5922000"/>
            <a:ext cx="11240873" cy="380709"/>
          </a:xfrm>
        </p:spPr>
        <p:txBody>
          <a:bodyPr/>
          <a:lstStyle>
            <a:lvl1pPr marL="0" indent="0">
              <a:buNone/>
              <a:defRPr>
                <a:solidFill>
                  <a:schemeClr val="tx1"/>
                </a:solidFill>
                <a:latin typeface="DB Head Light" panose="020B0302050202020204" pitchFamily="34" charset="0"/>
              </a:defRPr>
            </a:lvl1pPr>
          </a:lstStyle>
          <a:p>
            <a:pPr lvl="0"/>
            <a:r>
              <a:rPr lang="de-DE" dirty="0"/>
              <a:t>Datum | Ort</a:t>
            </a:r>
          </a:p>
        </p:txBody>
      </p:sp>
      <p:sp>
        <p:nvSpPr>
          <p:cNvPr id="9" name="Textplatzhalter 3">
            <a:extLst>
              <a:ext uri="{FF2B5EF4-FFF2-40B4-BE49-F238E27FC236}">
                <a16:creationId xmlns:a16="http://schemas.microsoft.com/office/drawing/2014/main" id="{203F2E67-B0D5-4D6C-96FC-F0566B3DB359}"/>
              </a:ext>
            </a:extLst>
          </p:cNvPr>
          <p:cNvSpPr>
            <a:spLocks noGrp="1"/>
          </p:cNvSpPr>
          <p:nvPr>
            <p:ph type="body" sz="quarter" idx="18" hasCustomPrompt="1"/>
          </p:nvPr>
        </p:nvSpPr>
        <p:spPr>
          <a:xfrm>
            <a:off x="579652" y="513294"/>
            <a:ext cx="3556800"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5662558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ild_Agenda">
    <p:spTree>
      <p:nvGrpSpPr>
        <p:cNvPr id="1" name=""/>
        <p:cNvGrpSpPr/>
        <p:nvPr/>
      </p:nvGrpSpPr>
      <p:grpSpPr>
        <a:xfrm>
          <a:off x="0" y="0"/>
          <a:ext cx="0" cy="0"/>
          <a:chOff x="0" y="0"/>
          <a:chExt cx="0" cy="0"/>
        </a:xfrm>
      </p:grpSpPr>
      <p:pic>
        <p:nvPicPr>
          <p:cNvPr id="3" name="easyBackground_Agenda">
            <a:extLst>
              <a:ext uri="{FF2B5EF4-FFF2-40B4-BE49-F238E27FC236}">
                <a16:creationId xmlns:a16="http://schemas.microsoft.com/office/drawing/2014/main" id="{8146BF48-57DA-42E4-B3E4-E67A859C6AB5}"/>
              </a:ext>
            </a:extLst>
          </p:cNvPr>
          <p:cNvPicPr preferRelativeResize="0">
            <a:picLocks/>
          </p:cNvPicPr>
          <p:nvPr userDrawn="1"/>
        </p:nvPicPr>
        <p:blipFill>
          <a:blip r:embed="rId2">
            <a:extLst>
              <a:ext uri="{28A0092B-C50C-407E-A947-70E740481C1C}">
                <a14:useLocalDpi xmlns:a14="http://schemas.microsoft.com/office/drawing/2010/main" val="0"/>
              </a:ext>
            </a:extLst>
          </a:blip>
          <a:stretch>
            <a:fillRect/>
          </a:stretch>
        </p:blipFill>
        <p:spPr>
          <a:xfrm>
            <a:off x="1" y="0"/>
            <a:ext cx="12191999" cy="6858001"/>
          </a:xfrm>
          <a:prstGeom prst="rect">
            <a:avLst/>
          </a:prstGeom>
        </p:spPr>
      </p:pic>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7" name="Textplatzhalter 6">
            <a:extLst>
              <a:ext uri="{FF2B5EF4-FFF2-40B4-BE49-F238E27FC236}">
                <a16:creationId xmlns:a16="http://schemas.microsoft.com/office/drawing/2014/main" id="{4DAC0F8B-4A4D-455D-8D50-154C31AA3BE0}"/>
              </a:ext>
            </a:extLst>
          </p:cNvPr>
          <p:cNvSpPr>
            <a:spLocks noGrp="1"/>
          </p:cNvSpPr>
          <p:nvPr>
            <p:ph type="body" sz="quarter" idx="16" hasCustomPrompt="1"/>
          </p:nvPr>
        </p:nvSpPr>
        <p:spPr>
          <a:xfrm>
            <a:off x="11287836" y="6475761"/>
            <a:ext cx="532800" cy="54000"/>
          </a:xfrm>
          <a:prstGeom prst="roundRect">
            <a:avLst>
              <a:gd name="adj" fmla="val 50000"/>
            </a:avLst>
          </a:prstGeom>
          <a:solidFill>
            <a:schemeClr val="accent2"/>
          </a:solidFill>
        </p:spPr>
        <p:txBody>
          <a:bodyPr/>
          <a:lstStyle>
            <a:lvl1pPr marL="0" indent="0">
              <a:buNone/>
              <a:defRPr sz="800">
                <a:solidFill>
                  <a:schemeClr val="bg1"/>
                </a:solidFill>
              </a:defRPr>
            </a:lvl1pPr>
            <a:lvl2pPr marL="271456" indent="0">
              <a:buNone/>
              <a:defRPr/>
            </a:lvl2pPr>
          </a:lstStyle>
          <a:p>
            <a:pPr lvl="0"/>
            <a:r>
              <a:rPr lang="de-DE" dirty="0"/>
              <a:t> </a:t>
            </a:r>
          </a:p>
        </p:txBody>
      </p:sp>
      <p:sp>
        <p:nvSpPr>
          <p:cNvPr id="10" name="Textplatzhalter 3">
            <a:extLst>
              <a:ext uri="{FF2B5EF4-FFF2-40B4-BE49-F238E27FC236}">
                <a16:creationId xmlns:a16="http://schemas.microsoft.com/office/drawing/2014/main" id="{0F63DBA5-A6F5-4698-B7F3-E78CFC0D9AED}"/>
              </a:ext>
            </a:extLst>
          </p:cNvPr>
          <p:cNvSpPr>
            <a:spLocks noGrp="1"/>
          </p:cNvSpPr>
          <p:nvPr>
            <p:ph type="body" sz="quarter" idx="18" hasCustomPrompt="1"/>
          </p:nvPr>
        </p:nvSpPr>
        <p:spPr>
          <a:xfrm>
            <a:off x="10245523" y="368561"/>
            <a:ext cx="1575001" cy="378099"/>
          </a:xfrm>
          <a:blipFill>
            <a:blip r:embed="rId3"/>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2618026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Ende (Logo)">
    <p:spTree>
      <p:nvGrpSpPr>
        <p:cNvPr id="1" name=""/>
        <p:cNvGrpSpPr/>
        <p:nvPr/>
      </p:nvGrpSpPr>
      <p:grpSpPr>
        <a:xfrm>
          <a:off x="0" y="0"/>
          <a:ext cx="0" cy="0"/>
          <a:chOff x="0" y="0"/>
          <a:chExt cx="0" cy="0"/>
        </a:xfrm>
      </p:grpSpPr>
      <p:sp>
        <p:nvSpPr>
          <p:cNvPr id="5" name="Medienplatzhalter 4">
            <a:extLst>
              <a:ext uri="{FF2B5EF4-FFF2-40B4-BE49-F238E27FC236}">
                <a16:creationId xmlns:a16="http://schemas.microsoft.com/office/drawing/2014/main" id="{F620A319-D564-4D18-92D7-8995EC1B261E}"/>
              </a:ext>
            </a:extLst>
          </p:cNvPr>
          <p:cNvSpPr>
            <a:spLocks noGrp="1"/>
          </p:cNvSpPr>
          <p:nvPr>
            <p:ph type="media" sz="quarter" idx="10"/>
          </p:nvPr>
        </p:nvSpPr>
        <p:spPr>
          <a:xfrm>
            <a:off x="0" y="0"/>
            <a:ext cx="12192000" cy="6858000"/>
          </a:xfrm>
          <a:solidFill>
            <a:schemeClr val="bg1">
              <a:lumMod val="75000"/>
            </a:schemeClr>
          </a:solidFill>
        </p:spPr>
        <p:txBody>
          <a:bodyPr anchor="ctr"/>
          <a:lstStyle>
            <a:lvl1pPr marL="0" indent="0" algn="ctr">
              <a:buNone/>
              <a:defRPr/>
            </a:lvl1pPr>
          </a:lstStyle>
          <a:p>
            <a:r>
              <a:rPr lang="de-DE"/>
              <a:t>Mediaclip durch Klicken auf Symbol hinzufügen</a:t>
            </a:r>
            <a:endParaRPr lang="de-DE" dirty="0"/>
          </a:p>
        </p:txBody>
      </p:sp>
      <p:sp>
        <p:nvSpPr>
          <p:cNvPr id="6" name="Textplatzhalter 3">
            <a:extLst>
              <a:ext uri="{FF2B5EF4-FFF2-40B4-BE49-F238E27FC236}">
                <a16:creationId xmlns:a16="http://schemas.microsoft.com/office/drawing/2014/main" id="{11586949-1E99-4A43-99E8-BFF2DE8AE5C9}"/>
              </a:ext>
            </a:extLst>
          </p:cNvPr>
          <p:cNvSpPr>
            <a:spLocks noGrp="1"/>
          </p:cNvSpPr>
          <p:nvPr>
            <p:ph type="body" sz="quarter" idx="18" hasCustomPrompt="1"/>
          </p:nvPr>
        </p:nvSpPr>
        <p:spPr>
          <a:xfrm>
            <a:off x="2315999" y="2420887"/>
            <a:ext cx="7560000" cy="1814811"/>
          </a:xfrm>
          <a:blipFill dpi="0" rotWithShape="1">
            <a:blip r:embed="rId2"/>
            <a:srcRect/>
            <a:stretch>
              <a:fillRect/>
            </a:stretch>
          </a:blipFill>
        </p:spPr>
        <p:txBody>
          <a:bodyPr/>
          <a:lstStyle>
            <a:lvl1pPr marL="0" indent="0">
              <a:buFont typeface="Arial" panose="020B0604020202020204" pitchFamily="34" charse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795074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el (Bild, Logo Weiß)">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12" name="Textplatzhalter 6">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579652" y="5467612"/>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579652" y="3609020"/>
            <a:ext cx="11240873" cy="756084"/>
          </a:xfrm>
        </p:spPr>
        <p:txBody>
          <a:bodyPr anchor="b"/>
          <a:lstStyle>
            <a:lvl1pPr algn="l">
              <a:defRPr sz="4800">
                <a:solidFill>
                  <a:schemeClr val="bg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579652" y="4392005"/>
            <a:ext cx="11240873" cy="683654"/>
          </a:xfrm>
        </p:spPr>
        <p:txBody>
          <a:bodyPr/>
          <a:lstStyle>
            <a:lvl1pPr marL="0" indent="0" algn="l">
              <a:buNone/>
              <a:defRPr sz="3200">
                <a:solidFill>
                  <a:schemeClr val="bg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579652" y="5922000"/>
            <a:ext cx="11240873" cy="380709"/>
          </a:xfrm>
        </p:spPr>
        <p:txBody>
          <a:bodyPr/>
          <a:lstStyle>
            <a:lvl1pPr marL="0" indent="0">
              <a:buNone/>
              <a:defRPr>
                <a:solidFill>
                  <a:schemeClr val="bg1"/>
                </a:solidFill>
                <a:latin typeface="DB Head Light" panose="020B0302050202020204" pitchFamily="34" charset="0"/>
              </a:defRPr>
            </a:lvl1pPr>
          </a:lstStyle>
          <a:p>
            <a:pPr lvl="0"/>
            <a:r>
              <a:rPr lang="de-DE" dirty="0"/>
              <a:t>Datum | Ort</a:t>
            </a:r>
          </a:p>
        </p:txBody>
      </p:sp>
      <p:sp>
        <p:nvSpPr>
          <p:cNvPr id="8" name="Textplatzhalter 3">
            <a:extLst>
              <a:ext uri="{FF2B5EF4-FFF2-40B4-BE49-F238E27FC236}">
                <a16:creationId xmlns:a16="http://schemas.microsoft.com/office/drawing/2014/main" id="{7D3148F9-2D63-42F8-AA94-9AA4BDDD3A45}"/>
              </a:ext>
            </a:extLst>
          </p:cNvPr>
          <p:cNvSpPr>
            <a:spLocks noGrp="1"/>
          </p:cNvSpPr>
          <p:nvPr>
            <p:ph type="body" sz="quarter" idx="18" hasCustomPrompt="1"/>
          </p:nvPr>
        </p:nvSpPr>
        <p:spPr>
          <a:xfrm>
            <a:off x="579652" y="513294"/>
            <a:ext cx="3554995"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22266235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Titel (Bild, Logo Schwarz zentriert)">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12" name="PULS">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5485639" y="5467612"/>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371476" y="3609020"/>
            <a:ext cx="11449050" cy="756084"/>
          </a:xfrm>
        </p:spPr>
        <p:txBody>
          <a:bodyPr anchor="b"/>
          <a:lstStyle>
            <a:lvl1pPr algn="ctr">
              <a:defRPr sz="4800">
                <a:solidFill>
                  <a:schemeClr val="bg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371476" y="4392005"/>
            <a:ext cx="11449050" cy="683654"/>
          </a:xfrm>
        </p:spPr>
        <p:txBody>
          <a:bodyPr/>
          <a:lstStyle>
            <a:lvl1pPr marL="0" indent="0" algn="ctr">
              <a:buNone/>
              <a:defRPr sz="3200">
                <a:solidFill>
                  <a:schemeClr val="bg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371475" y="5920896"/>
            <a:ext cx="11449051" cy="380709"/>
          </a:xfrm>
        </p:spPr>
        <p:txBody>
          <a:bodyPr/>
          <a:lstStyle>
            <a:lvl1pPr marL="0" indent="0" algn="ctr">
              <a:buNone/>
              <a:defRPr>
                <a:solidFill>
                  <a:schemeClr val="bg1"/>
                </a:solidFill>
                <a:latin typeface="DB Head Light" panose="020B0302050202020204" pitchFamily="34" charset="0"/>
              </a:defRPr>
            </a:lvl1pPr>
          </a:lstStyle>
          <a:p>
            <a:pPr lvl="0"/>
            <a:r>
              <a:rPr lang="de-DE" dirty="0"/>
              <a:t>Datum | Ort</a:t>
            </a:r>
          </a:p>
        </p:txBody>
      </p:sp>
      <p:sp>
        <p:nvSpPr>
          <p:cNvPr id="9" name="Textplatzhalter 3">
            <a:extLst>
              <a:ext uri="{FF2B5EF4-FFF2-40B4-BE49-F238E27FC236}">
                <a16:creationId xmlns:a16="http://schemas.microsoft.com/office/drawing/2014/main" id="{39399880-9F04-4041-857C-3A730A3F5751}"/>
              </a:ext>
            </a:extLst>
          </p:cNvPr>
          <p:cNvSpPr>
            <a:spLocks noGrp="1"/>
          </p:cNvSpPr>
          <p:nvPr>
            <p:ph type="body" sz="quarter" idx="18" hasCustomPrompt="1"/>
          </p:nvPr>
        </p:nvSpPr>
        <p:spPr>
          <a:xfrm>
            <a:off x="4317599" y="513294"/>
            <a:ext cx="3556800"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5762350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Bild, Logo Weiß zentriert)">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12" name="PULS">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5485639" y="5467612"/>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371476" y="3609020"/>
            <a:ext cx="11449050" cy="756084"/>
          </a:xfrm>
        </p:spPr>
        <p:txBody>
          <a:bodyPr anchor="b"/>
          <a:lstStyle>
            <a:lvl1pPr algn="ctr">
              <a:defRPr sz="4800">
                <a:solidFill>
                  <a:schemeClr val="bg1"/>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371476" y="4392005"/>
            <a:ext cx="11449050" cy="683654"/>
          </a:xfrm>
        </p:spPr>
        <p:txBody>
          <a:bodyPr/>
          <a:lstStyle>
            <a:lvl1pPr marL="0" indent="0" algn="ctr">
              <a:buNone/>
              <a:defRPr sz="3200">
                <a:solidFill>
                  <a:schemeClr val="bg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371476" y="5920896"/>
            <a:ext cx="11449050" cy="380709"/>
          </a:xfrm>
        </p:spPr>
        <p:txBody>
          <a:bodyPr/>
          <a:lstStyle>
            <a:lvl1pPr marL="0" indent="0" algn="ctr">
              <a:buNone/>
              <a:defRPr>
                <a:solidFill>
                  <a:schemeClr val="bg1"/>
                </a:solidFill>
                <a:latin typeface="DB Head Light" panose="020B0302050202020204" pitchFamily="34" charset="0"/>
              </a:defRPr>
            </a:lvl1pPr>
          </a:lstStyle>
          <a:p>
            <a:pPr lvl="0"/>
            <a:r>
              <a:rPr lang="de-DE" dirty="0"/>
              <a:t>Datum | Ort</a:t>
            </a:r>
          </a:p>
        </p:txBody>
      </p:sp>
      <p:sp>
        <p:nvSpPr>
          <p:cNvPr id="9" name="Textplatzhalter 3">
            <a:extLst>
              <a:ext uri="{FF2B5EF4-FFF2-40B4-BE49-F238E27FC236}">
                <a16:creationId xmlns:a16="http://schemas.microsoft.com/office/drawing/2014/main" id="{AC7CCCB3-4C9E-4679-9D0E-6976C35D28D3}"/>
              </a:ext>
            </a:extLst>
          </p:cNvPr>
          <p:cNvSpPr>
            <a:spLocks noGrp="1"/>
          </p:cNvSpPr>
          <p:nvPr>
            <p:ph type="body" sz="quarter" idx="20" hasCustomPrompt="1"/>
          </p:nvPr>
        </p:nvSpPr>
        <p:spPr>
          <a:xfrm>
            <a:off x="4318502" y="513294"/>
            <a:ext cx="3554995"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1844986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el (Rahmen)">
    <p:spTree>
      <p:nvGrpSpPr>
        <p:cNvPr id="1" name=""/>
        <p:cNvGrpSpPr/>
        <p:nvPr/>
      </p:nvGrpSpPr>
      <p:grpSpPr>
        <a:xfrm>
          <a:off x="0" y="0"/>
          <a:ext cx="0" cy="0"/>
          <a:chOff x="0" y="0"/>
          <a:chExt cx="0" cy="0"/>
        </a:xfrm>
      </p:grpSpPr>
      <p:sp>
        <p:nvSpPr>
          <p:cNvPr id="13" name="Bildplatzhalter 10">
            <a:extLst>
              <a:ext uri="{FF2B5EF4-FFF2-40B4-BE49-F238E27FC236}">
                <a16:creationId xmlns:a16="http://schemas.microsoft.com/office/drawing/2014/main" id="{AA98A793-6334-4A93-A832-55E4A93AE29D}"/>
              </a:ext>
            </a:extLst>
          </p:cNvPr>
          <p:cNvSpPr>
            <a:spLocks noGrp="1"/>
          </p:cNvSpPr>
          <p:nvPr>
            <p:ph type="pic" sz="quarter" idx="15"/>
          </p:nvPr>
        </p:nvSpPr>
        <p:spPr>
          <a:xfrm>
            <a:off x="-1" y="0"/>
            <a:ext cx="12192001" cy="6858000"/>
          </a:xfrm>
          <a:solidFill>
            <a:schemeClr val="bg1">
              <a:lumMod val="75000"/>
            </a:schemeClr>
          </a:solidFill>
        </p:spPr>
        <p:txBody>
          <a:bodyPr anchor="ctr"/>
          <a:lstStyle>
            <a:lvl1pPr marL="0" indent="0" algn="ctr">
              <a:buNone/>
              <a:defRPr/>
            </a:lvl1pPr>
          </a:lstStyle>
          <a:p>
            <a:r>
              <a:rPr lang="de-DE"/>
              <a:t>Bild durch Klicken auf Symbol hinzufügen</a:t>
            </a:r>
            <a:endParaRPr lang="de-DE" dirty="0"/>
          </a:p>
        </p:txBody>
      </p:sp>
      <p:sp>
        <p:nvSpPr>
          <p:cNvPr id="2" name="Titel 1">
            <a:extLst>
              <a:ext uri="{FF2B5EF4-FFF2-40B4-BE49-F238E27FC236}">
                <a16:creationId xmlns:a16="http://schemas.microsoft.com/office/drawing/2014/main" id="{A246A6EC-3E05-4D6A-90AC-32BADE329B9C}"/>
              </a:ext>
            </a:extLst>
          </p:cNvPr>
          <p:cNvSpPr>
            <a:spLocks noGrp="1"/>
          </p:cNvSpPr>
          <p:nvPr>
            <p:ph type="ctrTitle"/>
          </p:nvPr>
        </p:nvSpPr>
        <p:spPr>
          <a:xfrm>
            <a:off x="371364" y="1073676"/>
            <a:ext cx="7309209" cy="5415664"/>
          </a:xfrm>
          <a:prstGeom prst="roundRect">
            <a:avLst>
              <a:gd name="adj" fmla="val 1200"/>
            </a:avLst>
          </a:prstGeom>
          <a:solidFill>
            <a:schemeClr val="bg1">
              <a:alpha val="80000"/>
            </a:schemeClr>
          </a:solidFill>
        </p:spPr>
        <p:txBody>
          <a:bodyPr lIns="360000" tIns="252000" rIns="252000" bIns="2232000" anchor="b"/>
          <a:lstStyle>
            <a:lvl1pPr algn="l">
              <a:defRPr sz="4800">
                <a:solidFill>
                  <a:schemeClr val="tx1"/>
                </a:solidFill>
              </a:defRPr>
            </a:lvl1pPr>
          </a:lstStyle>
          <a:p>
            <a:r>
              <a:rPr lang="de-DE"/>
              <a:t>Mastertitelformat bearbeiten</a:t>
            </a:r>
            <a:endParaRPr lang="de-DE" dirty="0"/>
          </a:p>
        </p:txBody>
      </p:sp>
      <p:sp>
        <p:nvSpPr>
          <p:cNvPr id="12" name="Textplatzhalter 6">
            <a:extLst>
              <a:ext uri="{FF2B5EF4-FFF2-40B4-BE49-F238E27FC236}">
                <a16:creationId xmlns:a16="http://schemas.microsoft.com/office/drawing/2014/main" id="{F6F306AD-528B-44F2-97F6-C1072B0EEA69}"/>
              </a:ext>
            </a:extLst>
          </p:cNvPr>
          <p:cNvSpPr>
            <a:spLocks noGrp="1"/>
          </p:cNvSpPr>
          <p:nvPr>
            <p:ph type="body" sz="quarter" idx="12" hasCustomPrompt="1"/>
          </p:nvPr>
        </p:nvSpPr>
        <p:spPr>
          <a:xfrm>
            <a:off x="749299" y="5467615"/>
            <a:ext cx="1220724" cy="121625"/>
          </a:xfrm>
          <a:prstGeom prst="roundRect">
            <a:avLst>
              <a:gd name="adj" fmla="val 50000"/>
            </a:avLst>
          </a:prstGeom>
          <a:solidFill>
            <a:schemeClr val="accent2"/>
          </a:solidFill>
        </p:spPr>
        <p:txBody>
          <a:bodyPr/>
          <a:lstStyle>
            <a:lvl1pPr marL="0" indent="0">
              <a:buNone/>
              <a:defRPr sz="800">
                <a:solidFill>
                  <a:schemeClr val="bg1"/>
                </a:solidFill>
              </a:defRPr>
            </a:lvl1pPr>
            <a:lvl2pPr marL="271463" indent="0">
              <a:buNone/>
              <a:defRPr/>
            </a:lvl2pPr>
          </a:lstStyle>
          <a:p>
            <a:pPr lvl="0"/>
            <a:r>
              <a:rPr lang="de-DE" dirty="0"/>
              <a:t> </a:t>
            </a:r>
          </a:p>
        </p:txBody>
      </p:sp>
      <p:sp>
        <p:nvSpPr>
          <p:cNvPr id="3" name="Untertitel 2">
            <a:extLst>
              <a:ext uri="{FF2B5EF4-FFF2-40B4-BE49-F238E27FC236}">
                <a16:creationId xmlns:a16="http://schemas.microsoft.com/office/drawing/2014/main" id="{D9B9821B-D7E4-454E-A8E2-C60C1507FD10}"/>
              </a:ext>
            </a:extLst>
          </p:cNvPr>
          <p:cNvSpPr>
            <a:spLocks noGrp="1"/>
          </p:cNvSpPr>
          <p:nvPr>
            <p:ph type="subTitle" idx="1"/>
          </p:nvPr>
        </p:nvSpPr>
        <p:spPr>
          <a:xfrm>
            <a:off x="749299" y="4371454"/>
            <a:ext cx="6643241" cy="683654"/>
          </a:xfrm>
        </p:spPr>
        <p:txBody>
          <a:bodyPr/>
          <a:lstStyle>
            <a:lvl1pPr marL="0" indent="0" algn="l">
              <a:buNone/>
              <a:defRPr sz="3200">
                <a:solidFill>
                  <a:schemeClr val="tx1"/>
                </a:solidFill>
                <a:latin typeface="DB Head Light" panose="020B030205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10" name="Textplatzhalter 9">
            <a:extLst>
              <a:ext uri="{FF2B5EF4-FFF2-40B4-BE49-F238E27FC236}">
                <a16:creationId xmlns:a16="http://schemas.microsoft.com/office/drawing/2014/main" id="{A27B272F-0A02-4556-8035-1AFBA7037082}"/>
              </a:ext>
            </a:extLst>
          </p:cNvPr>
          <p:cNvSpPr>
            <a:spLocks noGrp="1"/>
          </p:cNvSpPr>
          <p:nvPr>
            <p:ph type="body" sz="quarter" idx="10" hasCustomPrompt="1"/>
          </p:nvPr>
        </p:nvSpPr>
        <p:spPr>
          <a:xfrm>
            <a:off x="731403" y="5922000"/>
            <a:ext cx="6661137" cy="380709"/>
          </a:xfrm>
        </p:spPr>
        <p:txBody>
          <a:bodyPr/>
          <a:lstStyle>
            <a:lvl1pPr marL="0" indent="0">
              <a:buNone/>
              <a:defRPr sz="1600">
                <a:solidFill>
                  <a:schemeClr val="tx1"/>
                </a:solidFill>
                <a:latin typeface="DB Head Light" panose="020B0302050202020204" pitchFamily="34" charset="0"/>
              </a:defRPr>
            </a:lvl1pPr>
          </a:lstStyle>
          <a:p>
            <a:pPr lvl="0"/>
            <a:r>
              <a:rPr lang="de-DE" dirty="0"/>
              <a:t>Datum | Ort</a:t>
            </a:r>
          </a:p>
        </p:txBody>
      </p:sp>
      <p:sp>
        <p:nvSpPr>
          <p:cNvPr id="8" name="Textplatzhalter 3">
            <a:extLst>
              <a:ext uri="{FF2B5EF4-FFF2-40B4-BE49-F238E27FC236}">
                <a16:creationId xmlns:a16="http://schemas.microsoft.com/office/drawing/2014/main" id="{398F66B9-BCC0-498C-90EC-8CDC6A8B006D}"/>
              </a:ext>
            </a:extLst>
          </p:cNvPr>
          <p:cNvSpPr>
            <a:spLocks noGrp="1"/>
          </p:cNvSpPr>
          <p:nvPr>
            <p:ph type="body" sz="quarter" idx="18" hasCustomPrompt="1"/>
          </p:nvPr>
        </p:nvSpPr>
        <p:spPr>
          <a:xfrm>
            <a:off x="749298" y="1442767"/>
            <a:ext cx="3554995" cy="853199"/>
          </a:xfrm>
          <a:blipFill>
            <a:blip r:embed="rId2"/>
            <a:stretch>
              <a:fillRect/>
            </a:stretch>
          </a:blipFill>
        </p:spPr>
        <p:txBody>
          <a:bodyPr/>
          <a:lstStyle>
            <a:lvl1pPr marL="0" indent="0">
              <a:buNone/>
              <a:defRPr sz="1000">
                <a:solidFill>
                  <a:schemeClr val="bg1"/>
                </a:solidFill>
              </a:defRPr>
            </a:lvl1pPr>
          </a:lstStyle>
          <a:p>
            <a:pPr lvl="0"/>
            <a:r>
              <a:rPr lang="de-DE" dirty="0"/>
              <a:t> </a:t>
            </a:r>
          </a:p>
        </p:txBody>
      </p:sp>
    </p:spTree>
    <p:extLst>
      <p:ext uri="{BB962C8B-B14F-4D97-AF65-F5344CB8AC3E}">
        <p14:creationId xmlns:p14="http://schemas.microsoft.com/office/powerpoint/2010/main" val="42490554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nhaltsverzeichnis (Weiß)">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5" y="296696"/>
            <a:ext cx="8857247" cy="864052"/>
          </a:xfrm>
        </p:spPr>
        <p:txBody>
          <a:bodyPr/>
          <a:lstStyle>
            <a:lvl1pPr>
              <a:defRPr>
                <a:solidFill>
                  <a:schemeClr val="tx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tx1"/>
                </a:solidFill>
              </a:defRPr>
            </a:lvl1p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tx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893E3042-2834-4DDC-A64E-0471DC6D18BD}"/>
              </a:ext>
            </a:extLst>
          </p:cNvPr>
          <p:cNvSpPr>
            <a:spLocks noGrp="1"/>
          </p:cNvSpPr>
          <p:nvPr>
            <p:ph type="body" sz="quarter" idx="19"/>
          </p:nvPr>
        </p:nvSpPr>
        <p:spPr>
          <a:xfrm>
            <a:off x="371475" y="1916831"/>
            <a:ext cx="7920768" cy="4212507"/>
          </a:xfrm>
        </p:spPr>
        <p:txBody>
          <a:bodyPr/>
          <a:lstStyle>
            <a:lvl1pPr marL="895350" indent="-895350">
              <a:buClrTx/>
              <a:buFont typeface="+mj-lt"/>
              <a:buAutoNum type="arabicPeriod"/>
              <a:defRPr sz="3000">
                <a:solidFill>
                  <a:schemeClr val="tx1"/>
                </a:solidFill>
                <a:latin typeface="+mj-lt"/>
              </a:defRPr>
            </a:lvl1pPr>
            <a:lvl2pPr marL="1257300" indent="-355600">
              <a:defRPr sz="3000">
                <a:solidFill>
                  <a:schemeClr val="bg1"/>
                </a:solidFill>
                <a:latin typeface="+mj-lt"/>
              </a:defRPr>
            </a:lvl2pPr>
            <a:lvl3pPr>
              <a:defRPr sz="3000">
                <a:latin typeface="+mj-lt"/>
              </a:defRPr>
            </a:lvl3pPr>
            <a:lvl4pPr>
              <a:defRPr sz="3000">
                <a:latin typeface="+mj-lt"/>
              </a:defRPr>
            </a:lvl4pPr>
            <a:lvl5pPr>
              <a:defRPr sz="3000">
                <a:latin typeface="+mj-lt"/>
              </a:defRPr>
            </a:lvl5pPr>
          </a:lstStyle>
          <a:p>
            <a:pPr lvl="0"/>
            <a:r>
              <a:rPr lang="de-DE"/>
              <a:t>Mastertextformat bearbeiten</a:t>
            </a:r>
          </a:p>
        </p:txBody>
      </p:sp>
    </p:spTree>
    <p:extLst>
      <p:ext uri="{BB962C8B-B14F-4D97-AF65-F5344CB8AC3E}">
        <p14:creationId xmlns:p14="http://schemas.microsoft.com/office/powerpoint/2010/main" val="1012812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Inhaltsverzeichnis (Rot)">
    <p:bg>
      <p:bgPr>
        <a:solidFill>
          <a:schemeClr val="accent2"/>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B94DD2-B5F5-4C54-B070-51A7824E1609}"/>
              </a:ext>
            </a:extLst>
          </p:cNvPr>
          <p:cNvSpPr>
            <a:spLocks noGrp="1"/>
          </p:cNvSpPr>
          <p:nvPr>
            <p:ph type="title"/>
          </p:nvPr>
        </p:nvSpPr>
        <p:spPr>
          <a:xfrm>
            <a:off x="371474" y="296696"/>
            <a:ext cx="8856000" cy="864052"/>
          </a:xfrm>
        </p:spPr>
        <p:txBody>
          <a:bodyPr/>
          <a:lstStyle>
            <a:lvl1pPr>
              <a:defRPr>
                <a:solidFill>
                  <a:schemeClr val="bg1"/>
                </a:solidFill>
              </a:defRPr>
            </a:lvl1pPr>
          </a:lstStyle>
          <a:p>
            <a:r>
              <a:rPr lang="de-DE"/>
              <a:t>Mastertitelformat bearbeiten</a:t>
            </a:r>
            <a:endParaRPr lang="de-DE" dirty="0"/>
          </a:p>
        </p:txBody>
      </p:sp>
      <p:sp>
        <p:nvSpPr>
          <p:cNvPr id="4" name="Fußzeilenplatzhalter 3">
            <a:extLst>
              <a:ext uri="{FF2B5EF4-FFF2-40B4-BE49-F238E27FC236}">
                <a16:creationId xmlns:a16="http://schemas.microsoft.com/office/drawing/2014/main" id="{9D45B80E-FA5E-4414-8A23-82CAB8E0D0D8}"/>
              </a:ext>
            </a:extLst>
          </p:cNvPr>
          <p:cNvSpPr>
            <a:spLocks noGrp="1"/>
          </p:cNvSpPr>
          <p:nvPr>
            <p:ph type="ftr" sz="quarter" idx="11"/>
          </p:nvPr>
        </p:nvSpPr>
        <p:spPr/>
        <p:txBody>
          <a:bodyPr/>
          <a:lstStyle>
            <a:lvl1pPr>
              <a:defRPr>
                <a:solidFill>
                  <a:schemeClr val="bg1"/>
                </a:solidFill>
              </a:defRPr>
            </a:lvl1pPr>
          </a:lstStyle>
          <a:p>
            <a:r>
              <a:rPr lang="de-DE"/>
              <a:t>DB Netz AG | 26.10.2023</a:t>
            </a:r>
            <a:endParaRPr lang="de-DE" dirty="0"/>
          </a:p>
        </p:txBody>
      </p:sp>
      <p:sp>
        <p:nvSpPr>
          <p:cNvPr id="5" name="Foliennummernplatzhalter 4">
            <a:extLst>
              <a:ext uri="{FF2B5EF4-FFF2-40B4-BE49-F238E27FC236}">
                <a16:creationId xmlns:a16="http://schemas.microsoft.com/office/drawing/2014/main" id="{001E907B-F3FD-4F7E-979E-473985CA80BA}"/>
              </a:ext>
            </a:extLst>
          </p:cNvPr>
          <p:cNvSpPr>
            <a:spLocks noGrp="1"/>
          </p:cNvSpPr>
          <p:nvPr>
            <p:ph type="sldNum" sz="quarter" idx="12"/>
          </p:nvPr>
        </p:nvSpPr>
        <p:spPr/>
        <p:txBody>
          <a:bodyPr/>
          <a:lstStyle>
            <a:lvl1pPr>
              <a:defRPr>
                <a:solidFill>
                  <a:schemeClr val="bg1"/>
                </a:solidFill>
              </a:defRPr>
            </a:lvl1pPr>
          </a:lstStyle>
          <a:p>
            <a:fld id="{913D9F7D-0C28-4C21-AA99-7C67E34F632A}" type="slidenum">
              <a:rPr lang="de-DE" smtClean="0"/>
              <a:pPr/>
              <a:t>‹Nr.›</a:t>
            </a:fld>
            <a:endParaRPr lang="de-DE"/>
          </a:p>
        </p:txBody>
      </p:sp>
      <p:sp>
        <p:nvSpPr>
          <p:cNvPr id="9" name="Textplatzhalter 8">
            <a:extLst>
              <a:ext uri="{FF2B5EF4-FFF2-40B4-BE49-F238E27FC236}">
                <a16:creationId xmlns:a16="http://schemas.microsoft.com/office/drawing/2014/main" id="{893E3042-2834-4DDC-A64E-0471DC6D18BD}"/>
              </a:ext>
            </a:extLst>
          </p:cNvPr>
          <p:cNvSpPr>
            <a:spLocks noGrp="1"/>
          </p:cNvSpPr>
          <p:nvPr>
            <p:ph type="body" sz="quarter" idx="19"/>
          </p:nvPr>
        </p:nvSpPr>
        <p:spPr>
          <a:xfrm>
            <a:off x="371475" y="1916831"/>
            <a:ext cx="7920768" cy="4212507"/>
          </a:xfrm>
        </p:spPr>
        <p:txBody>
          <a:bodyPr/>
          <a:lstStyle>
            <a:lvl1pPr marL="895350" indent="-895350">
              <a:buClrTx/>
              <a:buFont typeface="+mj-lt"/>
              <a:buAutoNum type="arabicPeriod"/>
              <a:defRPr sz="3000">
                <a:solidFill>
                  <a:schemeClr val="bg1"/>
                </a:solidFill>
                <a:latin typeface="+mj-lt"/>
              </a:defRPr>
            </a:lvl1pPr>
            <a:lvl2pPr marL="1257300" indent="-355600">
              <a:defRPr sz="3000">
                <a:solidFill>
                  <a:schemeClr val="bg1"/>
                </a:solidFill>
                <a:latin typeface="+mj-lt"/>
              </a:defRPr>
            </a:lvl2pPr>
            <a:lvl3pPr>
              <a:defRPr sz="3000">
                <a:latin typeface="+mj-lt"/>
              </a:defRPr>
            </a:lvl3pPr>
            <a:lvl4pPr>
              <a:defRPr sz="3000">
                <a:latin typeface="+mj-lt"/>
              </a:defRPr>
            </a:lvl4pPr>
            <a:lvl5pPr>
              <a:defRPr sz="3000">
                <a:latin typeface="+mj-lt"/>
              </a:defRPr>
            </a:lvl5pPr>
          </a:lstStyle>
          <a:p>
            <a:pPr lvl="0"/>
            <a:r>
              <a:rPr lang="de-DE"/>
              <a:t>Mastertextformat bearbeiten</a:t>
            </a:r>
          </a:p>
        </p:txBody>
      </p:sp>
      <p:sp>
        <p:nvSpPr>
          <p:cNvPr id="16" name="Freeform 5">
            <a:extLst>
              <a:ext uri="{FF2B5EF4-FFF2-40B4-BE49-F238E27FC236}">
                <a16:creationId xmlns:a16="http://schemas.microsoft.com/office/drawing/2014/main" id="{652B2642-5C15-4995-AB93-CA337E09B1DB}"/>
              </a:ext>
            </a:extLst>
          </p:cNvPr>
          <p:cNvSpPr>
            <a:spLocks/>
          </p:cNvSpPr>
          <p:nvPr userDrawn="1"/>
        </p:nvSpPr>
        <p:spPr bwMode="auto">
          <a:xfrm>
            <a:off x="11293475" y="6469871"/>
            <a:ext cx="542925" cy="55563"/>
          </a:xfrm>
          <a:custGeom>
            <a:avLst/>
            <a:gdLst>
              <a:gd name="T0" fmla="*/ 3590 w 3779"/>
              <a:gd name="T1" fmla="*/ 377 h 377"/>
              <a:gd name="T2" fmla="*/ 3590 w 3779"/>
              <a:gd name="T3" fmla="*/ 377 h 377"/>
              <a:gd name="T4" fmla="*/ 188 w 3779"/>
              <a:gd name="T5" fmla="*/ 377 h 377"/>
              <a:gd name="T6" fmla="*/ 0 w 3779"/>
              <a:gd name="T7" fmla="*/ 188 h 377"/>
              <a:gd name="T8" fmla="*/ 188 w 3779"/>
              <a:gd name="T9" fmla="*/ 0 h 377"/>
              <a:gd name="T10" fmla="*/ 3590 w 3779"/>
              <a:gd name="T11" fmla="*/ 0 h 377"/>
              <a:gd name="T12" fmla="*/ 3779 w 3779"/>
              <a:gd name="T13" fmla="*/ 188 h 377"/>
              <a:gd name="T14" fmla="*/ 3590 w 3779"/>
              <a:gd name="T15" fmla="*/ 377 h 3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79" h="377">
                <a:moveTo>
                  <a:pt x="3590" y="377"/>
                </a:moveTo>
                <a:lnTo>
                  <a:pt x="3590" y="377"/>
                </a:lnTo>
                <a:lnTo>
                  <a:pt x="188" y="377"/>
                </a:lnTo>
                <a:cubicBezTo>
                  <a:pt x="79" y="377"/>
                  <a:pt x="0" y="293"/>
                  <a:pt x="0" y="188"/>
                </a:cubicBezTo>
                <a:cubicBezTo>
                  <a:pt x="0" y="82"/>
                  <a:pt x="79" y="0"/>
                  <a:pt x="188" y="0"/>
                </a:cubicBezTo>
                <a:lnTo>
                  <a:pt x="3590" y="0"/>
                </a:lnTo>
                <a:cubicBezTo>
                  <a:pt x="3700" y="0"/>
                  <a:pt x="3779" y="82"/>
                  <a:pt x="3779" y="188"/>
                </a:cubicBezTo>
                <a:cubicBezTo>
                  <a:pt x="3779" y="293"/>
                  <a:pt x="3700" y="377"/>
                  <a:pt x="3590" y="377"/>
                </a:cubicBez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de-DE"/>
          </a:p>
        </p:txBody>
      </p:sp>
      <p:pic>
        <p:nvPicPr>
          <p:cNvPr id="20" name="Grafik 19">
            <a:extLst>
              <a:ext uri="{FF2B5EF4-FFF2-40B4-BE49-F238E27FC236}">
                <a16:creationId xmlns:a16="http://schemas.microsoft.com/office/drawing/2014/main" id="{65D1F3A6-6BB4-4303-B70B-820A65AEF22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34613" y="361417"/>
            <a:ext cx="1585912" cy="396144"/>
          </a:xfrm>
          <a:prstGeom prst="rect">
            <a:avLst/>
          </a:prstGeom>
        </p:spPr>
      </p:pic>
    </p:spTree>
    <p:extLst>
      <p:ext uri="{BB962C8B-B14F-4D97-AF65-F5344CB8AC3E}">
        <p14:creationId xmlns:p14="http://schemas.microsoft.com/office/powerpoint/2010/main" val="32868935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37" Type="http://schemas.openxmlformats.org/officeDocument/2006/relationships/image" Target="../media/image3.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49BFC063-1284-4967-8FC2-920D71FD231B}"/>
              </a:ext>
            </a:extLst>
          </p:cNvPr>
          <p:cNvGraphicFramePr>
            <a:graphicFrameLocks noChangeAspect="1"/>
          </p:cNvGraphicFramePr>
          <p:nvPr userDrawn="1">
            <p:custDataLst>
              <p:tags r:id="rId33"/>
            </p:custDataLst>
            <p:extLst>
              <p:ext uri="{D42A27DB-BD31-4B8C-83A1-F6EECF244321}">
                <p14:modId xmlns:p14="http://schemas.microsoft.com/office/powerpoint/2010/main" val="402258411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4" imgW="530" imgH="528" progId="TCLayout.ActiveDocument.1">
                  <p:embed/>
                </p:oleObj>
              </mc:Choice>
              <mc:Fallback>
                <p:oleObj name="think-cell Folie" r:id="rId34" imgW="530" imgH="528" progId="TCLayout.ActiveDocument.1">
                  <p:embed/>
                  <p:pic>
                    <p:nvPicPr>
                      <p:cNvPr id="7" name="Objekt 6" hidden="1">
                        <a:extLst>
                          <a:ext uri="{FF2B5EF4-FFF2-40B4-BE49-F238E27FC236}">
                            <a16:creationId xmlns:a16="http://schemas.microsoft.com/office/drawing/2014/main" id="{49BFC063-1284-4967-8FC2-920D71FD231B}"/>
                          </a:ext>
                        </a:extLst>
                      </p:cNvPr>
                      <p:cNvPicPr/>
                      <p:nvPr/>
                    </p:nvPicPr>
                    <p:blipFill>
                      <a:blip r:embed="rId35"/>
                      <a:stretch>
                        <a:fillRect/>
                      </a:stretch>
                    </p:blipFill>
                    <p:spPr>
                      <a:xfrm>
                        <a:off x="1588" y="1588"/>
                        <a:ext cx="1588" cy="1588"/>
                      </a:xfrm>
                      <a:prstGeom prst="rect">
                        <a:avLst/>
                      </a:prstGeom>
                    </p:spPr>
                  </p:pic>
                </p:oleObj>
              </mc:Fallback>
            </mc:AlternateContent>
          </a:graphicData>
        </a:graphic>
      </p:graphicFrame>
      <p:sp>
        <p:nvSpPr>
          <p:cNvPr id="2" name="Titelplatzhalter 1">
            <a:extLst>
              <a:ext uri="{FF2B5EF4-FFF2-40B4-BE49-F238E27FC236}">
                <a16:creationId xmlns:a16="http://schemas.microsoft.com/office/drawing/2014/main" id="{D27DB810-CDF5-41AC-8E51-9EBC8EC0B1F7}"/>
              </a:ext>
            </a:extLst>
          </p:cNvPr>
          <p:cNvSpPr>
            <a:spLocks noGrp="1"/>
          </p:cNvSpPr>
          <p:nvPr>
            <p:ph type="title"/>
          </p:nvPr>
        </p:nvSpPr>
        <p:spPr>
          <a:xfrm>
            <a:off x="371474" y="296696"/>
            <a:ext cx="9495950" cy="864052"/>
          </a:xfrm>
          <a:prstGeom prst="rect">
            <a:avLst/>
          </a:prstGeom>
        </p:spPr>
        <p:txBody>
          <a:bodyPr vert="horz" lIns="0" tIns="0" rIns="0" bIns="0" rtlCol="0" anchor="t" anchorCtr="0">
            <a:noAutofit/>
          </a:bodyPr>
          <a:lstStyle/>
          <a:p>
            <a:r>
              <a:rPr lang="de-DE" dirty="0"/>
              <a:t>Mastertitelformat bearbeiten</a:t>
            </a:r>
          </a:p>
        </p:txBody>
      </p:sp>
      <p:sp>
        <p:nvSpPr>
          <p:cNvPr id="3" name="Textplatzhalter 2">
            <a:extLst>
              <a:ext uri="{FF2B5EF4-FFF2-40B4-BE49-F238E27FC236}">
                <a16:creationId xmlns:a16="http://schemas.microsoft.com/office/drawing/2014/main" id="{22AE7966-514A-4D81-97FD-6AD3A07C804F}"/>
              </a:ext>
            </a:extLst>
          </p:cNvPr>
          <p:cNvSpPr>
            <a:spLocks noGrp="1"/>
          </p:cNvSpPr>
          <p:nvPr>
            <p:ph type="body" idx="1"/>
          </p:nvPr>
        </p:nvSpPr>
        <p:spPr>
          <a:xfrm>
            <a:off x="371474" y="1449388"/>
            <a:ext cx="11449051" cy="4679950"/>
          </a:xfrm>
          <a:prstGeom prst="rect">
            <a:avLst/>
          </a:prstGeom>
        </p:spPr>
        <p:txBody>
          <a:bodyPr vert="horz" lIns="0" tIns="0" rIns="0" bIns="0" rtlCol="0" anchor="t" anchorCtr="0">
            <a:no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Fußzeilenplatzhalter 4">
            <a:extLst>
              <a:ext uri="{FF2B5EF4-FFF2-40B4-BE49-F238E27FC236}">
                <a16:creationId xmlns:a16="http://schemas.microsoft.com/office/drawing/2014/main" id="{62C0766E-DEEA-4949-912D-67F535F0E6A8}"/>
              </a:ext>
            </a:extLst>
          </p:cNvPr>
          <p:cNvSpPr>
            <a:spLocks noGrp="1"/>
          </p:cNvSpPr>
          <p:nvPr>
            <p:ph type="ftr" sz="quarter" idx="3"/>
          </p:nvPr>
        </p:nvSpPr>
        <p:spPr>
          <a:xfrm>
            <a:off x="371475" y="6537600"/>
            <a:ext cx="10602902" cy="216024"/>
          </a:xfrm>
          <a:prstGeom prst="rect">
            <a:avLst/>
          </a:prstGeom>
        </p:spPr>
        <p:txBody>
          <a:bodyPr vert="horz" lIns="0" tIns="0" rIns="0" bIns="0" rtlCol="0" anchor="b" anchorCtr="0">
            <a:noAutofit/>
          </a:bodyPr>
          <a:lstStyle>
            <a:lvl1pPr algn="l">
              <a:defRPr sz="1000">
                <a:solidFill>
                  <a:schemeClr val="tx1"/>
                </a:solidFill>
              </a:defRPr>
            </a:lvl1pPr>
          </a:lstStyle>
          <a:p>
            <a:r>
              <a:rPr lang="de-DE"/>
              <a:t>DB Netz AG | 26.10.2023</a:t>
            </a:r>
            <a:endParaRPr lang="de-DE" dirty="0"/>
          </a:p>
        </p:txBody>
      </p:sp>
      <p:sp>
        <p:nvSpPr>
          <p:cNvPr id="6" name="Foliennummernplatzhalter 5">
            <a:extLst>
              <a:ext uri="{FF2B5EF4-FFF2-40B4-BE49-F238E27FC236}">
                <a16:creationId xmlns:a16="http://schemas.microsoft.com/office/drawing/2014/main" id="{1374309D-71AA-45D4-974A-6D58CB17604F}"/>
              </a:ext>
            </a:extLst>
          </p:cNvPr>
          <p:cNvSpPr>
            <a:spLocks noGrp="1"/>
          </p:cNvSpPr>
          <p:nvPr>
            <p:ph type="sldNum" sz="quarter" idx="4"/>
          </p:nvPr>
        </p:nvSpPr>
        <p:spPr>
          <a:xfrm>
            <a:off x="11300027" y="6538648"/>
            <a:ext cx="520498" cy="216024"/>
          </a:xfrm>
          <a:prstGeom prst="rect">
            <a:avLst/>
          </a:prstGeom>
        </p:spPr>
        <p:txBody>
          <a:bodyPr vert="horz" lIns="0" tIns="0" rIns="0" bIns="0" rtlCol="0" anchor="b" anchorCtr="0">
            <a:noAutofit/>
          </a:bodyPr>
          <a:lstStyle>
            <a:lvl1pPr algn="r">
              <a:defRPr sz="1000" b="1">
                <a:solidFill>
                  <a:schemeClr val="tx1"/>
                </a:solidFill>
              </a:defRPr>
            </a:lvl1pPr>
          </a:lstStyle>
          <a:p>
            <a:fld id="{913D9F7D-0C28-4C21-AA99-7C67E34F632A}" type="slidenum">
              <a:rPr lang="de-DE" smtClean="0"/>
              <a:pPr/>
              <a:t>‹Nr.›</a:t>
            </a:fld>
            <a:endParaRPr lang="de-DE" dirty="0"/>
          </a:p>
        </p:txBody>
      </p:sp>
      <p:pic>
        <p:nvPicPr>
          <p:cNvPr id="12" name="Grafik 11">
            <a:extLst>
              <a:ext uri="{FF2B5EF4-FFF2-40B4-BE49-F238E27FC236}">
                <a16:creationId xmlns:a16="http://schemas.microsoft.com/office/drawing/2014/main" id="{FDE7FD38-4C24-1C44-B92F-B053B9DC1D6B}"/>
              </a:ext>
            </a:extLst>
          </p:cNvPr>
          <p:cNvPicPr>
            <a:picLocks noChangeAspect="1"/>
          </p:cNvPicPr>
          <p:nvPr userDrawn="1"/>
        </p:nvPicPr>
        <p:blipFill>
          <a:blip r:embed="rId36">
            <a:extLst>
              <a:ext uri="{28A0092B-C50C-407E-A947-70E740481C1C}">
                <a14:useLocalDpi xmlns:a14="http://schemas.microsoft.com/office/drawing/2010/main" val="0"/>
              </a:ext>
            </a:extLst>
          </a:blip>
          <a:stretch>
            <a:fillRect/>
          </a:stretch>
        </p:blipFill>
        <p:spPr>
          <a:xfrm>
            <a:off x="11293200" y="6472800"/>
            <a:ext cx="540000" cy="53428"/>
          </a:xfrm>
          <a:prstGeom prst="rect">
            <a:avLst/>
          </a:prstGeom>
        </p:spPr>
      </p:pic>
      <p:pic>
        <p:nvPicPr>
          <p:cNvPr id="8" name="Grafik 7">
            <a:extLst>
              <a:ext uri="{FF2B5EF4-FFF2-40B4-BE49-F238E27FC236}">
                <a16:creationId xmlns:a16="http://schemas.microsoft.com/office/drawing/2014/main" id="{5EA2CCD4-1D7C-4FD1-95AD-A7B1FDC2C30B}"/>
              </a:ext>
            </a:extLst>
          </p:cNvPr>
          <p:cNvPicPr>
            <a:picLocks noChangeAspect="1"/>
          </p:cNvPicPr>
          <p:nvPr userDrawn="1"/>
        </p:nvPicPr>
        <p:blipFill>
          <a:blip r:embed="rId37">
            <a:extLst>
              <a:ext uri="{28A0092B-C50C-407E-A947-70E740481C1C}">
                <a14:useLocalDpi xmlns:a14="http://schemas.microsoft.com/office/drawing/2010/main" val="0"/>
              </a:ext>
            </a:extLst>
          </a:blip>
          <a:stretch>
            <a:fillRect/>
          </a:stretch>
        </p:blipFill>
        <p:spPr>
          <a:xfrm>
            <a:off x="10245524" y="368561"/>
            <a:ext cx="1575000" cy="378000"/>
          </a:xfrm>
          <a:prstGeom prst="rect">
            <a:avLst/>
          </a:prstGeom>
        </p:spPr>
      </p:pic>
    </p:spTree>
    <p:extLst>
      <p:ext uri="{BB962C8B-B14F-4D97-AF65-F5344CB8AC3E}">
        <p14:creationId xmlns:p14="http://schemas.microsoft.com/office/powerpoint/2010/main" val="2264729620"/>
      </p:ext>
    </p:extLst>
  </p:cSld>
  <p:clrMap bg1="lt1" tx1="dk1" bg2="lt2" tx2="dk2" accent1="accent1" accent2="accent2" accent3="accent3" accent4="accent4" accent5="accent5" accent6="accent6" hlink="hlink" folHlink="folHlink"/>
  <p:sldLayoutIdLst>
    <p:sldLayoutId id="2147483649" r:id="rId1"/>
    <p:sldLayoutId id="2147483659" r:id="rId2"/>
    <p:sldLayoutId id="2147483675" r:id="rId3"/>
    <p:sldLayoutId id="2147483661" r:id="rId4"/>
    <p:sldLayoutId id="2147483692" r:id="rId5"/>
    <p:sldLayoutId id="2147483691" r:id="rId6"/>
    <p:sldLayoutId id="2147483663" r:id="rId7"/>
    <p:sldLayoutId id="2147483681" r:id="rId8"/>
    <p:sldLayoutId id="2147483680" r:id="rId9"/>
    <p:sldLayoutId id="2147483666" r:id="rId10"/>
    <p:sldLayoutId id="2147483682" r:id="rId11"/>
    <p:sldLayoutId id="2147483664" r:id="rId12"/>
    <p:sldLayoutId id="2147483665" r:id="rId13"/>
    <p:sldLayoutId id="2147483679" r:id="rId14"/>
    <p:sldLayoutId id="2147483650" r:id="rId15"/>
    <p:sldLayoutId id="2147483673" r:id="rId16"/>
    <p:sldLayoutId id="2147483685" r:id="rId17"/>
    <p:sldLayoutId id="2147483674" r:id="rId18"/>
    <p:sldLayoutId id="2147483677" r:id="rId19"/>
    <p:sldLayoutId id="2147483668" r:id="rId20"/>
    <p:sldLayoutId id="2147483654" r:id="rId21"/>
    <p:sldLayoutId id="2147483670" r:id="rId22"/>
    <p:sldLayoutId id="2147483655" r:id="rId23"/>
    <p:sldLayoutId id="2147483669" r:id="rId24"/>
    <p:sldLayoutId id="2147483676" r:id="rId25"/>
    <p:sldLayoutId id="2147483667" r:id="rId26"/>
    <p:sldLayoutId id="2147483678" r:id="rId27"/>
    <p:sldLayoutId id="2147483658" r:id="rId28"/>
    <p:sldLayoutId id="2147483657" r:id="rId29"/>
    <p:sldLayoutId id="2147483693" r:id="rId30"/>
    <p:sldLayoutId id="2147483660" r:id="rId31"/>
  </p:sldLayoutIdLst>
  <p:hf hdr="0" dt="0"/>
  <p:txStyles>
    <p:titleStyle>
      <a:lvl1pPr algn="l" defTabSz="914400" rtl="0" eaLnBrk="1" latinLnBrk="0" hangingPunct="1">
        <a:lnSpc>
          <a:spcPct val="100000"/>
        </a:lnSpc>
        <a:spcBef>
          <a:spcPct val="0"/>
        </a:spcBef>
        <a:buNone/>
        <a:defRPr sz="2400" kern="1200">
          <a:solidFill>
            <a:schemeClr val="tx1"/>
          </a:solidFill>
          <a:latin typeface="+mj-lt"/>
          <a:ea typeface="+mj-ea"/>
          <a:cs typeface="+mj-cs"/>
        </a:defRPr>
      </a:lvl1pPr>
    </p:titleStyle>
    <p:bodyStyle>
      <a:lvl1pPr marL="182563" indent="-182563"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1pPr>
      <a:lvl2pPr marL="358775" indent="-176213"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2pPr>
      <a:lvl3pPr marL="541338" indent="-182563"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3pPr>
      <a:lvl4pPr marL="715963" indent="-174625"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4pPr>
      <a:lvl5pPr marL="898525" indent="-182563" algn="l" defTabSz="914400" rtl="0" eaLnBrk="1" latinLnBrk="0" hangingPunct="1">
        <a:lnSpc>
          <a:spcPct val="100000"/>
        </a:lnSpc>
        <a:spcBef>
          <a:spcPts val="0"/>
        </a:spcBef>
        <a:buClr>
          <a:schemeClr val="accent2"/>
        </a:buClr>
        <a:buFont typeface="DB Sans" panose="020B050205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3" pos="7446" userDrawn="1">
          <p15:clr>
            <a:srgbClr val="F26B43"/>
          </p15:clr>
        </p15:guide>
        <p15:guide id="7" pos="3727" userDrawn="1">
          <p15:clr>
            <a:srgbClr val="F26B43"/>
          </p15:clr>
        </p15:guide>
        <p15:guide id="8" pos="3953" userDrawn="1">
          <p15:clr>
            <a:srgbClr val="F26B43"/>
          </p15:clr>
        </p15:guide>
        <p15:guide id="9" orient="horz" pos="913" userDrawn="1">
          <p15:clr>
            <a:srgbClr val="F26B43"/>
          </p15:clr>
        </p15:guide>
        <p15:guide id="10" orient="horz" pos="3861" userDrawn="1">
          <p15:clr>
            <a:srgbClr val="F26B43"/>
          </p15:clr>
        </p15:guide>
        <p15:guide id="11" pos="234"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9.jpg"/><Relationship Id="rId5" Type="http://schemas.openxmlformats.org/officeDocument/2006/relationships/image" Target="../media/image1.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1.xml"/><Relationship Id="rId1" Type="http://schemas.openxmlformats.org/officeDocument/2006/relationships/tags" Target="../tags/tag9.xml"/><Relationship Id="rId5" Type="http://schemas.openxmlformats.org/officeDocument/2006/relationships/image" Target="../media/image21.png"/><Relationship Id="rId4" Type="http://schemas.openxmlformats.org/officeDocument/2006/relationships/image" Target="../media/image10.emf"/></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1.xml"/><Relationship Id="rId1" Type="http://schemas.openxmlformats.org/officeDocument/2006/relationships/tags" Target="../tags/tag10.xml"/><Relationship Id="rId5" Type="http://schemas.openxmlformats.org/officeDocument/2006/relationships/image" Target="../media/image22.png"/><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1.xml"/><Relationship Id="rId1" Type="http://schemas.openxmlformats.org/officeDocument/2006/relationships/tags" Target="../tags/tag11.xml"/><Relationship Id="rId5" Type="http://schemas.openxmlformats.org/officeDocument/2006/relationships/image" Target="../media/image23.png"/><Relationship Id="rId4" Type="http://schemas.openxmlformats.org/officeDocument/2006/relationships/image" Target="../media/image1.e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1.xml"/><Relationship Id="rId1" Type="http://schemas.openxmlformats.org/officeDocument/2006/relationships/tags" Target="../tags/tag12.xml"/><Relationship Id="rId5" Type="http://schemas.openxmlformats.org/officeDocument/2006/relationships/image" Target="../media/image24.png"/><Relationship Id="rId4" Type="http://schemas.openxmlformats.org/officeDocument/2006/relationships/image" Target="../media/image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1.xml"/><Relationship Id="rId1" Type="http://schemas.openxmlformats.org/officeDocument/2006/relationships/tags" Target="../tags/tag13.xml"/><Relationship Id="rId5" Type="http://schemas.openxmlformats.org/officeDocument/2006/relationships/image" Target="../media/image25.emf"/><Relationship Id="rId4" Type="http://schemas.openxmlformats.org/officeDocument/2006/relationships/image" Target="../media/image10.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1.xml"/><Relationship Id="rId1" Type="http://schemas.openxmlformats.org/officeDocument/2006/relationships/tags" Target="../tags/tag4.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1.xml"/><Relationship Id="rId1" Type="http://schemas.openxmlformats.org/officeDocument/2006/relationships/tags" Target="../tags/tag5.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1.xml"/><Relationship Id="rId1" Type="http://schemas.openxmlformats.org/officeDocument/2006/relationships/tags" Target="../tags/tag6.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1.xml"/><Relationship Id="rId1" Type="http://schemas.openxmlformats.org/officeDocument/2006/relationships/tags" Target="../tags/tag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1.xml"/><Relationship Id="rId1" Type="http://schemas.openxmlformats.org/officeDocument/2006/relationships/tags" Target="../tags/tag8.xml"/><Relationship Id="rId5" Type="http://schemas.openxmlformats.org/officeDocument/2006/relationships/image" Target="../media/image19.png"/><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3306B6FA-4AC8-4752-8274-31374F0A2A7E}"/>
              </a:ext>
            </a:extLst>
          </p:cNvPr>
          <p:cNvGraphicFramePr>
            <a:graphicFrameLocks noChangeAspect="1"/>
          </p:cNvGraphicFramePr>
          <p:nvPr>
            <p:custDataLst>
              <p:tags r:id="rId1"/>
            </p:custDataLst>
            <p:extLst>
              <p:ext uri="{D42A27DB-BD31-4B8C-83A1-F6EECF244321}">
                <p14:modId xmlns:p14="http://schemas.microsoft.com/office/powerpoint/2010/main" val="14088304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4" imgW="530" imgH="528" progId="TCLayout.ActiveDocument.1">
                  <p:embed/>
                </p:oleObj>
              </mc:Choice>
              <mc:Fallback>
                <p:oleObj name="think-cell Folie" r:id="rId4" imgW="530" imgH="528" progId="TCLayout.ActiveDocument.1">
                  <p:embed/>
                  <p:pic>
                    <p:nvPicPr>
                      <p:cNvPr id="6" name="Objekt 5" hidden="1">
                        <a:extLst>
                          <a:ext uri="{FF2B5EF4-FFF2-40B4-BE49-F238E27FC236}">
                            <a16:creationId xmlns:a16="http://schemas.microsoft.com/office/drawing/2014/main" id="{3306B6FA-4AC8-4752-8274-31374F0A2A7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pic>
        <p:nvPicPr>
          <p:cNvPr id="10" name="Bildplatzhalter 7">
            <a:extLst>
              <a:ext uri="{FF2B5EF4-FFF2-40B4-BE49-F238E27FC236}">
                <a16:creationId xmlns:a16="http://schemas.microsoft.com/office/drawing/2014/main" id="{B94ED988-CB82-4D9A-B5F8-7278AC11FCA5}"/>
              </a:ext>
              <a:ext uri="{C183D7F6-B498-43B3-948B-1728B52AA6E4}">
                <adec:decorative xmlns:adec="http://schemas.microsoft.com/office/drawing/2017/decorative" val="1"/>
              </a:ext>
            </a:extLst>
          </p:cNvPr>
          <p:cNvPicPr>
            <a:picLocks noGrp="1" noChangeAspect="1"/>
          </p:cNvPicPr>
          <p:nvPr>
            <p:ph type="pic" sz="quarter" idx="15"/>
          </p:nvPr>
        </p:nvPicPr>
        <p:blipFill>
          <a:blip r:embed="rId6">
            <a:extLst>
              <a:ext uri="{28A0092B-C50C-407E-A947-70E740481C1C}">
                <a14:useLocalDpi xmlns:a14="http://schemas.microsoft.com/office/drawing/2010/main" val="0"/>
              </a:ext>
            </a:extLst>
          </a:blip>
          <a:srcRect/>
          <a:stretch>
            <a:fillRect/>
          </a:stretch>
        </p:blipFill>
        <p:spPr/>
      </p:pic>
      <p:sp>
        <p:nvSpPr>
          <p:cNvPr id="2" name="Titel 1">
            <a:extLst>
              <a:ext uri="{FF2B5EF4-FFF2-40B4-BE49-F238E27FC236}">
                <a16:creationId xmlns:a16="http://schemas.microsoft.com/office/drawing/2014/main" id="{0A961589-0BB8-45F0-BBA2-0071AC683721}"/>
              </a:ext>
            </a:extLst>
          </p:cNvPr>
          <p:cNvSpPr>
            <a:spLocks noGrp="1"/>
          </p:cNvSpPr>
          <p:nvPr>
            <p:ph type="ctrTitle"/>
          </p:nvPr>
        </p:nvSpPr>
        <p:spPr bwMode="gray"/>
        <p:txBody>
          <a:bodyPr vert="horz"/>
          <a:lstStyle/>
          <a:p>
            <a:r>
              <a:rPr lang="de-DE" sz="3600" dirty="0">
                <a:solidFill>
                  <a:schemeClr val="tx1"/>
                </a:solidFill>
              </a:rPr>
              <a:t>Einführung neues  Abrechnungssystem Trasse</a:t>
            </a:r>
          </a:p>
        </p:txBody>
      </p:sp>
      <p:sp>
        <p:nvSpPr>
          <p:cNvPr id="9" name="Textplatzhalter 8">
            <a:extLst>
              <a:ext uri="{FF2B5EF4-FFF2-40B4-BE49-F238E27FC236}">
                <a16:creationId xmlns:a16="http://schemas.microsoft.com/office/drawing/2014/main" id="{AE51E632-1AD0-4615-B826-045C011D6186}"/>
              </a:ext>
            </a:extLst>
          </p:cNvPr>
          <p:cNvSpPr>
            <a:spLocks noGrp="1"/>
          </p:cNvSpPr>
          <p:nvPr>
            <p:ph type="body" sz="quarter" idx="12"/>
          </p:nvPr>
        </p:nvSpPr>
        <p:spPr/>
        <p:txBody>
          <a:bodyPr/>
          <a:lstStyle/>
          <a:p>
            <a:endParaRPr lang="de-DE"/>
          </a:p>
        </p:txBody>
      </p:sp>
      <p:sp>
        <p:nvSpPr>
          <p:cNvPr id="3" name="Untertitel 2">
            <a:extLst>
              <a:ext uri="{FF2B5EF4-FFF2-40B4-BE49-F238E27FC236}">
                <a16:creationId xmlns:a16="http://schemas.microsoft.com/office/drawing/2014/main" id="{90E0A104-346E-4839-9BCB-A1CCFC08C62A}"/>
              </a:ext>
            </a:extLst>
          </p:cNvPr>
          <p:cNvSpPr>
            <a:spLocks noGrp="1"/>
          </p:cNvSpPr>
          <p:nvPr>
            <p:ph type="subTitle" idx="1"/>
          </p:nvPr>
        </p:nvSpPr>
        <p:spPr/>
        <p:txBody>
          <a:bodyPr/>
          <a:lstStyle/>
          <a:p>
            <a:r>
              <a:rPr lang="de-DE" sz="2400" dirty="0">
                <a:solidFill>
                  <a:schemeClr val="tx1"/>
                </a:solidFill>
              </a:rPr>
              <a:t>Inhalte und Layout Rechnungsdokumente und Leistungsnachweise</a:t>
            </a:r>
            <a:endParaRPr lang="de-DE" sz="2400" b="1" dirty="0">
              <a:solidFill>
                <a:schemeClr val="tx1"/>
              </a:solidFill>
            </a:endParaRPr>
          </a:p>
        </p:txBody>
      </p:sp>
      <p:sp>
        <p:nvSpPr>
          <p:cNvPr id="4" name="Textplatzhalter 3">
            <a:extLst>
              <a:ext uri="{FF2B5EF4-FFF2-40B4-BE49-F238E27FC236}">
                <a16:creationId xmlns:a16="http://schemas.microsoft.com/office/drawing/2014/main" id="{062AA9A6-C763-437C-9E06-2BBABCA0EBBF}"/>
              </a:ext>
            </a:extLst>
          </p:cNvPr>
          <p:cNvSpPr>
            <a:spLocks noGrp="1"/>
          </p:cNvSpPr>
          <p:nvPr>
            <p:ph type="body" sz="quarter" idx="10"/>
          </p:nvPr>
        </p:nvSpPr>
        <p:spPr/>
        <p:txBody>
          <a:bodyPr/>
          <a:lstStyle/>
          <a:p>
            <a:r>
              <a:rPr lang="de-DE" dirty="0"/>
              <a:t>02.11.2023 | DB Netz AG | Frankfurt am Main</a:t>
            </a:r>
          </a:p>
        </p:txBody>
      </p:sp>
      <p:sp>
        <p:nvSpPr>
          <p:cNvPr id="11" name="Textplatzhalter 10">
            <a:extLst>
              <a:ext uri="{FF2B5EF4-FFF2-40B4-BE49-F238E27FC236}">
                <a16:creationId xmlns:a16="http://schemas.microsoft.com/office/drawing/2014/main" id="{424C6E2A-4BB7-4311-BFE8-24FFA6601871}"/>
              </a:ext>
            </a:extLst>
          </p:cNvPr>
          <p:cNvSpPr>
            <a:spLocks noGrp="1"/>
          </p:cNvSpPr>
          <p:nvPr>
            <p:ph type="body" sz="quarter" idx="18"/>
          </p:nvPr>
        </p:nvSpPr>
        <p:spPr/>
        <p:txBody>
          <a:bodyPr/>
          <a:lstStyle/>
          <a:p>
            <a:endParaRPr lang="de-DE"/>
          </a:p>
        </p:txBody>
      </p:sp>
    </p:spTree>
    <p:extLst>
      <p:ext uri="{BB962C8B-B14F-4D97-AF65-F5344CB8AC3E}">
        <p14:creationId xmlns:p14="http://schemas.microsoft.com/office/powerpoint/2010/main" val="2386401855"/>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kt 7" hidden="1">
            <a:extLst>
              <a:ext uri="{FF2B5EF4-FFF2-40B4-BE49-F238E27FC236}">
                <a16:creationId xmlns:a16="http://schemas.microsoft.com/office/drawing/2014/main" id="{F6CEF4DB-A17F-4C67-B494-A50D27FE5A57}"/>
              </a:ext>
            </a:extLst>
          </p:cNvPr>
          <p:cNvGraphicFramePr>
            <a:graphicFrameLocks noChangeAspect="1"/>
          </p:cNvGraphicFramePr>
          <p:nvPr>
            <p:custDataLst>
              <p:tags r:id="rId1"/>
            </p:custDataLst>
            <p:extLst>
              <p:ext uri="{D42A27DB-BD31-4B8C-83A1-F6EECF244321}">
                <p14:modId xmlns:p14="http://schemas.microsoft.com/office/powerpoint/2010/main" val="17707860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53" imgH="353" progId="TCLayout.ActiveDocument.1">
                  <p:embed/>
                </p:oleObj>
              </mc:Choice>
              <mc:Fallback>
                <p:oleObj name="think-cell Folie" r:id="rId3" imgW="353" imgH="353" progId="TCLayout.ActiveDocument.1">
                  <p:embed/>
                  <p:pic>
                    <p:nvPicPr>
                      <p:cNvPr id="8" name="Objekt 7" hidden="1">
                        <a:extLst>
                          <a:ext uri="{FF2B5EF4-FFF2-40B4-BE49-F238E27FC236}">
                            <a16:creationId xmlns:a16="http://schemas.microsoft.com/office/drawing/2014/main" id="{F6CEF4DB-A17F-4C67-B494-A50D27FE5A57}"/>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4" name="Grafik 13">
            <a:extLst>
              <a:ext uri="{FF2B5EF4-FFF2-40B4-BE49-F238E27FC236}">
                <a16:creationId xmlns:a16="http://schemas.microsoft.com/office/drawing/2014/main" id="{2486620B-10F1-4CCA-8FF7-DF55162F09BC}"/>
              </a:ext>
            </a:extLst>
          </p:cNvPr>
          <p:cNvPicPr>
            <a:picLocks noChangeAspect="1"/>
          </p:cNvPicPr>
          <p:nvPr/>
        </p:nvPicPr>
        <p:blipFill>
          <a:blip r:embed="rId5"/>
          <a:stretch>
            <a:fillRect/>
          </a:stretch>
        </p:blipFill>
        <p:spPr>
          <a:xfrm>
            <a:off x="119336" y="2564904"/>
            <a:ext cx="11903472" cy="2644369"/>
          </a:xfrm>
          <a:prstGeom prst="rect">
            <a:avLst/>
          </a:prstGeom>
          <a:ln>
            <a:solidFill>
              <a:schemeClr val="tx1"/>
            </a:solidFill>
          </a:ln>
        </p:spPr>
      </p:pic>
      <p:sp>
        <p:nvSpPr>
          <p:cNvPr id="2" name="Titel 1">
            <a:extLst>
              <a:ext uri="{FF2B5EF4-FFF2-40B4-BE49-F238E27FC236}">
                <a16:creationId xmlns:a16="http://schemas.microsoft.com/office/drawing/2014/main" id="{51539BF1-9281-458E-992B-9721E616AFEA}"/>
              </a:ext>
            </a:extLst>
          </p:cNvPr>
          <p:cNvSpPr>
            <a:spLocks noGrp="1"/>
          </p:cNvSpPr>
          <p:nvPr>
            <p:ph type="title"/>
          </p:nvPr>
        </p:nvSpPr>
        <p:spPr>
          <a:xfrm>
            <a:off x="371474" y="296696"/>
            <a:ext cx="11557174" cy="864052"/>
          </a:xfrm>
        </p:spPr>
        <p:txBody>
          <a:bodyPr vert="horz" lIns="0" tIns="0" rIns="2088000" bIns="0" rtlCol="0" anchor="t" anchorCtr="0">
            <a:noAutofit/>
          </a:bodyPr>
          <a:lstStyle/>
          <a:p>
            <a:r>
              <a:rPr lang="de-DE" dirty="0"/>
              <a:t>Aggregation und farbliche Gruppierung der Leistungsnachweise aller Trassen bezogenen Entgelte</a:t>
            </a:r>
          </a:p>
        </p:txBody>
      </p:sp>
      <p:sp>
        <p:nvSpPr>
          <p:cNvPr id="4" name="Foliennummernplatzhalter 3">
            <a:extLst>
              <a:ext uri="{FF2B5EF4-FFF2-40B4-BE49-F238E27FC236}">
                <a16:creationId xmlns:a16="http://schemas.microsoft.com/office/drawing/2014/main" id="{ED334648-8175-43A9-A85E-400361AC8691}"/>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10</a:t>
            </a:fld>
            <a:endParaRPr lang="de-DE" dirty="0"/>
          </a:p>
        </p:txBody>
      </p:sp>
      <p:sp>
        <p:nvSpPr>
          <p:cNvPr id="7" name="Textfeld 6">
            <a:extLst>
              <a:ext uri="{FF2B5EF4-FFF2-40B4-BE49-F238E27FC236}">
                <a16:creationId xmlns:a16="http://schemas.microsoft.com/office/drawing/2014/main" id="{87E5053E-CEAE-4B18-B6BD-8128E8225099}"/>
              </a:ext>
            </a:extLst>
          </p:cNvPr>
          <p:cNvSpPr txBox="1"/>
          <p:nvPr/>
        </p:nvSpPr>
        <p:spPr>
          <a:xfrm>
            <a:off x="966569" y="5805264"/>
            <a:ext cx="9127139" cy="553998"/>
          </a:xfrm>
          <a:prstGeom prst="rect">
            <a:avLst/>
          </a:prstGeom>
          <a:noFill/>
        </p:spPr>
        <p:txBody>
          <a:bodyPr wrap="square" lIns="0" tIns="0" rIns="0" bIns="0" rtlCol="0">
            <a:spAutoFit/>
          </a:bodyPr>
          <a:lstStyle/>
          <a:p>
            <a:pPr marL="171450" indent="-171450">
              <a:buClr>
                <a:srgbClr val="FF0000"/>
              </a:buClr>
              <a:buFont typeface="Wingdings" panose="05000000000000000000" pitchFamily="2" charset="2"/>
              <a:buChar char="§"/>
            </a:pPr>
            <a:r>
              <a:rPr lang="de-DE" sz="1200" dirty="0"/>
              <a:t>Die SGV-Angaben Wagenzuggewicht und Wagenzuglänge werden in </a:t>
            </a:r>
            <a:r>
              <a:rPr lang="de-DE" sz="1200" dirty="0" err="1"/>
              <a:t>csv</a:t>
            </a:r>
            <a:r>
              <a:rPr lang="de-DE" sz="1200" dirty="0"/>
              <a:t>-Exporten ausgewiesen.</a:t>
            </a:r>
          </a:p>
          <a:p>
            <a:pPr marL="171450" indent="-171450">
              <a:buClr>
                <a:srgbClr val="FF0000"/>
              </a:buClr>
              <a:buFont typeface="Wingdings" panose="05000000000000000000" pitchFamily="2" charset="2"/>
              <a:buChar char="§"/>
            </a:pPr>
            <a:r>
              <a:rPr lang="de-DE" sz="1200" dirty="0"/>
              <a:t>Das Entgelt für die Grüne Funktion ZLR wird mit der Trassennutzung ausgewiesen.</a:t>
            </a:r>
          </a:p>
          <a:p>
            <a:pPr marL="171450" indent="-171450">
              <a:buClr>
                <a:srgbClr val="FF0000"/>
              </a:buClr>
              <a:buFont typeface="Wingdings" panose="05000000000000000000" pitchFamily="2" charset="2"/>
              <a:buChar char="§"/>
            </a:pPr>
            <a:r>
              <a:rPr lang="de-DE" sz="1200" dirty="0"/>
              <a:t>Trassenförderung wird im Leistungsnachweis SGV nachrichtlich ausgewiesen.</a:t>
            </a:r>
          </a:p>
        </p:txBody>
      </p:sp>
      <p:sp>
        <p:nvSpPr>
          <p:cNvPr id="10" name="Rechteck 9">
            <a:extLst>
              <a:ext uri="{FF2B5EF4-FFF2-40B4-BE49-F238E27FC236}">
                <a16:creationId xmlns:a16="http://schemas.microsoft.com/office/drawing/2014/main" id="{73ADBB53-2430-4007-A32F-B9C89EE0EBC1}"/>
              </a:ext>
            </a:extLst>
          </p:cNvPr>
          <p:cNvSpPr/>
          <p:nvPr/>
        </p:nvSpPr>
        <p:spPr>
          <a:xfrm>
            <a:off x="6352723" y="5257636"/>
            <a:ext cx="4490793" cy="276999"/>
          </a:xfrm>
          <a:prstGeom prst="rect">
            <a:avLst/>
          </a:prstGeom>
        </p:spPr>
        <p:txBody>
          <a:bodyPr wrap="square">
            <a:spAutoFit/>
          </a:bodyPr>
          <a:lstStyle/>
          <a:p>
            <a:pPr algn="r">
              <a:buClr>
                <a:srgbClr val="FF0000"/>
              </a:buClr>
            </a:pPr>
            <a:r>
              <a:rPr lang="de-DE" sz="1200" dirty="0">
                <a:solidFill>
                  <a:srgbClr val="FF0000"/>
                </a:solidFill>
              </a:rPr>
              <a:t>* </a:t>
            </a:r>
            <a:r>
              <a:rPr lang="de-DE" sz="1000" dirty="0"/>
              <a:t>Darstellung sortiert nach Zugnummer, Variantennummer und Laufweg</a:t>
            </a:r>
          </a:p>
        </p:txBody>
      </p:sp>
      <p:grpSp>
        <p:nvGrpSpPr>
          <p:cNvPr id="13" name="Gruppieren 12">
            <a:extLst>
              <a:ext uri="{FF2B5EF4-FFF2-40B4-BE49-F238E27FC236}">
                <a16:creationId xmlns:a16="http://schemas.microsoft.com/office/drawing/2014/main" id="{5B431BC9-C52F-4981-88ED-A7577FF75B89}"/>
              </a:ext>
            </a:extLst>
          </p:cNvPr>
          <p:cNvGrpSpPr/>
          <p:nvPr/>
        </p:nvGrpSpPr>
        <p:grpSpPr>
          <a:xfrm>
            <a:off x="8571801" y="2966755"/>
            <a:ext cx="1784934" cy="246221"/>
            <a:chOff x="8184232" y="2420888"/>
            <a:chExt cx="1784934" cy="246221"/>
          </a:xfrm>
        </p:grpSpPr>
        <p:sp>
          <p:nvSpPr>
            <p:cNvPr id="16" name="Rechteck 15">
              <a:extLst>
                <a:ext uri="{FF2B5EF4-FFF2-40B4-BE49-F238E27FC236}">
                  <a16:creationId xmlns:a16="http://schemas.microsoft.com/office/drawing/2014/main" id="{5CCD9B63-22F5-4579-8F89-4A6263EA7920}"/>
                </a:ext>
              </a:extLst>
            </p:cNvPr>
            <p:cNvSpPr/>
            <p:nvPr/>
          </p:nvSpPr>
          <p:spPr>
            <a:xfrm>
              <a:off x="8328248" y="2420888"/>
              <a:ext cx="1640918" cy="246221"/>
            </a:xfrm>
            <a:prstGeom prst="rect">
              <a:avLst/>
            </a:prstGeom>
          </p:spPr>
          <p:txBody>
            <a:bodyPr wrap="square">
              <a:spAutoFit/>
            </a:bodyPr>
            <a:lstStyle/>
            <a:p>
              <a:pPr algn="l">
                <a:buClr>
                  <a:srgbClr val="FF0000"/>
                </a:buClr>
              </a:pPr>
              <a:r>
                <a:rPr lang="de-DE" sz="1000" dirty="0"/>
                <a:t>nur SGV und SPFV</a:t>
              </a:r>
            </a:p>
          </p:txBody>
        </p:sp>
        <p:sp>
          <p:nvSpPr>
            <p:cNvPr id="19" name="Rechteck 18">
              <a:extLst>
                <a:ext uri="{FF2B5EF4-FFF2-40B4-BE49-F238E27FC236}">
                  <a16:creationId xmlns:a16="http://schemas.microsoft.com/office/drawing/2014/main" id="{8D36B02C-629C-4AF6-95A7-4DF532A2BC5D}"/>
                </a:ext>
              </a:extLst>
            </p:cNvPr>
            <p:cNvSpPr/>
            <p:nvPr/>
          </p:nvSpPr>
          <p:spPr bwMode="auto">
            <a:xfrm>
              <a:off x="8184232" y="2451057"/>
              <a:ext cx="144016" cy="163509"/>
            </a:xfrm>
            <a:prstGeom prst="rect">
              <a:avLst/>
            </a:prstGeom>
            <a:solidFill>
              <a:srgbClr val="9BC2E6"/>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grpSp>
      <p:sp>
        <p:nvSpPr>
          <p:cNvPr id="39" name="Textfeld 38">
            <a:extLst>
              <a:ext uri="{FF2B5EF4-FFF2-40B4-BE49-F238E27FC236}">
                <a16:creationId xmlns:a16="http://schemas.microsoft.com/office/drawing/2014/main" id="{E09BF85C-06CB-4440-898A-FD33173DCB6B}"/>
              </a:ext>
            </a:extLst>
          </p:cNvPr>
          <p:cNvSpPr txBox="1"/>
          <p:nvPr/>
        </p:nvSpPr>
        <p:spPr>
          <a:xfrm>
            <a:off x="695400" y="1387434"/>
            <a:ext cx="10975758" cy="684803"/>
          </a:xfrm>
          <a:prstGeom prst="rect">
            <a:avLst/>
          </a:prstGeom>
          <a:noFill/>
        </p:spPr>
        <p:txBody>
          <a:bodyPr wrap="square" lIns="0" tIns="0" rIns="0" bIns="0" rtlCol="0">
            <a:spAutoFit/>
          </a:bodyPr>
          <a:lstStyle/>
          <a:p>
            <a:pPr marL="285750" indent="-285750">
              <a:spcBef>
                <a:spcPts val="300"/>
              </a:spcBef>
              <a:buClr>
                <a:srgbClr val="FF0000"/>
              </a:buClr>
              <a:buFont typeface="Wingdings" panose="05000000000000000000" pitchFamily="2" charset="2"/>
              <a:buChar char="§"/>
            </a:pPr>
            <a:r>
              <a:rPr lang="de-DE" sz="1400" dirty="0"/>
              <a:t>Aufeinanderfolgende Zeilen mit gleicher Auftragsnummer, Zugnummer und Variantennummer werden in einer einheitlichen Farbe dargestellt</a:t>
            </a:r>
          </a:p>
          <a:p>
            <a:pPr marL="285750" indent="-285750">
              <a:spcBef>
                <a:spcPts val="300"/>
              </a:spcBef>
              <a:buClr>
                <a:srgbClr val="FF0000"/>
              </a:buClr>
              <a:buFont typeface="Wingdings" panose="05000000000000000000" pitchFamily="2" charset="2"/>
              <a:buChar char="§"/>
            </a:pPr>
            <a:r>
              <a:rPr lang="de-DE" sz="1400" dirty="0"/>
              <a:t>Sobald ein Segmentwechsel erfolgt wird einen neue Zeile angelegt</a:t>
            </a:r>
          </a:p>
        </p:txBody>
      </p:sp>
      <p:sp>
        <p:nvSpPr>
          <p:cNvPr id="17" name="Rechteck 16">
            <a:extLst>
              <a:ext uri="{FF2B5EF4-FFF2-40B4-BE49-F238E27FC236}">
                <a16:creationId xmlns:a16="http://schemas.microsoft.com/office/drawing/2014/main" id="{CC0094DE-D2FA-44B2-8FFB-D2654873999C}"/>
              </a:ext>
            </a:extLst>
          </p:cNvPr>
          <p:cNvSpPr/>
          <p:nvPr/>
        </p:nvSpPr>
        <p:spPr bwMode="auto">
          <a:xfrm>
            <a:off x="4981418" y="3465056"/>
            <a:ext cx="468000" cy="468000"/>
          </a:xfrm>
          <a:prstGeom prst="rect">
            <a:avLst/>
          </a:prstGeom>
          <a:solidFill>
            <a:srgbClr val="9BC2E6">
              <a:alpha val="25000"/>
            </a:srgbClr>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20" name="Rechteck 19">
            <a:extLst>
              <a:ext uri="{FF2B5EF4-FFF2-40B4-BE49-F238E27FC236}">
                <a16:creationId xmlns:a16="http://schemas.microsoft.com/office/drawing/2014/main" id="{3D708185-8C69-4016-AC6E-1B5B22684DAD}"/>
              </a:ext>
            </a:extLst>
          </p:cNvPr>
          <p:cNvSpPr/>
          <p:nvPr/>
        </p:nvSpPr>
        <p:spPr bwMode="auto">
          <a:xfrm>
            <a:off x="10992632" y="3447048"/>
            <a:ext cx="792000" cy="414000"/>
          </a:xfrm>
          <a:prstGeom prst="rect">
            <a:avLst/>
          </a:prstGeom>
          <a:solidFill>
            <a:srgbClr val="9BC2E6">
              <a:alpha val="25000"/>
            </a:srgbClr>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Rechteck 4">
            <a:extLst>
              <a:ext uri="{FF2B5EF4-FFF2-40B4-BE49-F238E27FC236}">
                <a16:creationId xmlns:a16="http://schemas.microsoft.com/office/drawing/2014/main" id="{C1E8F75A-215E-EE49-3187-8928DFF3F262}"/>
              </a:ext>
            </a:extLst>
          </p:cNvPr>
          <p:cNvSpPr/>
          <p:nvPr/>
        </p:nvSpPr>
        <p:spPr>
          <a:xfrm>
            <a:off x="8688288" y="1963420"/>
            <a:ext cx="3384376" cy="758679"/>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buClr>
                <a:schemeClr val="accent2"/>
              </a:buClr>
            </a:pPr>
            <a:r>
              <a:rPr lang="de-DE" sz="1600" dirty="0">
                <a:solidFill>
                  <a:schemeClr val="tx1"/>
                </a:solidFill>
              </a:rPr>
              <a:t>Neu: Ausgabe erfolgt hier mit </a:t>
            </a:r>
          </a:p>
          <a:p>
            <a:pPr algn="ctr">
              <a:buClr>
                <a:schemeClr val="accent2"/>
              </a:buClr>
            </a:pPr>
            <a:r>
              <a:rPr lang="de-DE" sz="1600" dirty="0">
                <a:solidFill>
                  <a:schemeClr val="tx1"/>
                </a:solidFill>
              </a:rPr>
              <a:t>6 Nachkommastellen</a:t>
            </a:r>
          </a:p>
        </p:txBody>
      </p:sp>
      <p:sp>
        <p:nvSpPr>
          <p:cNvPr id="6" name="Fußzeilenplatzhalter 2">
            <a:extLst>
              <a:ext uri="{FF2B5EF4-FFF2-40B4-BE49-F238E27FC236}">
                <a16:creationId xmlns:a16="http://schemas.microsoft.com/office/drawing/2014/main" id="{4BED9A1B-0F4A-1D88-1CE6-A8352A0F7F18}"/>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2873923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812C9A1A-8EBF-4696-B99D-A9B1C2966748}"/>
              </a:ext>
            </a:extLst>
          </p:cNvPr>
          <p:cNvGraphicFramePr>
            <a:graphicFrameLocks noChangeAspect="1"/>
          </p:cNvGraphicFramePr>
          <p:nvPr>
            <p:custDataLst>
              <p:tags r:id="rId1"/>
            </p:custDataLst>
            <p:extLst>
              <p:ext uri="{D42A27DB-BD31-4B8C-83A1-F6EECF244321}">
                <p14:modId xmlns:p14="http://schemas.microsoft.com/office/powerpoint/2010/main" val="24175246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0" imgH="528" progId="TCLayout.ActiveDocument.1">
                  <p:embed/>
                </p:oleObj>
              </mc:Choice>
              <mc:Fallback>
                <p:oleObj name="think-cell Folie" r:id="rId3" imgW="530" imgH="528" progId="TCLayout.ActiveDocument.1">
                  <p:embed/>
                  <p:pic>
                    <p:nvPicPr>
                      <p:cNvPr id="14" name="Objekt 13" hidden="1">
                        <a:extLst>
                          <a:ext uri="{FF2B5EF4-FFF2-40B4-BE49-F238E27FC236}">
                            <a16:creationId xmlns:a16="http://schemas.microsoft.com/office/drawing/2014/main" id="{812C9A1A-8EBF-4696-B99D-A9B1C296674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6" name="Grafik 5">
            <a:extLst>
              <a:ext uri="{FF2B5EF4-FFF2-40B4-BE49-F238E27FC236}">
                <a16:creationId xmlns:a16="http://schemas.microsoft.com/office/drawing/2014/main" id="{3D1541DB-D9C5-4574-89E0-2A23305850D4}"/>
              </a:ext>
            </a:extLst>
          </p:cNvPr>
          <p:cNvPicPr>
            <a:picLocks noChangeAspect="1"/>
          </p:cNvPicPr>
          <p:nvPr/>
        </p:nvPicPr>
        <p:blipFill>
          <a:blip r:embed="rId5"/>
          <a:stretch>
            <a:fillRect/>
          </a:stretch>
        </p:blipFill>
        <p:spPr>
          <a:xfrm>
            <a:off x="209628" y="2521496"/>
            <a:ext cx="11772744" cy="3142084"/>
          </a:xfrm>
          <a:prstGeom prst="rect">
            <a:avLst/>
          </a:prstGeom>
          <a:ln>
            <a:solidFill>
              <a:schemeClr val="tx1"/>
            </a:solidFill>
          </a:ln>
        </p:spPr>
      </p:pic>
      <p:sp>
        <p:nvSpPr>
          <p:cNvPr id="2" name="Titel 1">
            <a:extLst>
              <a:ext uri="{FF2B5EF4-FFF2-40B4-BE49-F238E27FC236}">
                <a16:creationId xmlns:a16="http://schemas.microsoft.com/office/drawing/2014/main" id="{A3E19A8A-E70A-418D-9E3E-4ED09BEF051F}"/>
              </a:ext>
            </a:extLst>
          </p:cNvPr>
          <p:cNvSpPr>
            <a:spLocks noGrp="1"/>
          </p:cNvSpPr>
          <p:nvPr>
            <p:ph type="title"/>
          </p:nvPr>
        </p:nvSpPr>
        <p:spPr/>
        <p:txBody>
          <a:bodyPr vert="horz"/>
          <a:lstStyle/>
          <a:p>
            <a:r>
              <a:rPr lang="de-DE" dirty="0"/>
              <a:t>Nachweis der Korrekturbuchungen</a:t>
            </a:r>
          </a:p>
        </p:txBody>
      </p:sp>
      <p:sp>
        <p:nvSpPr>
          <p:cNvPr id="4" name="Foliennummernplatzhalter 3">
            <a:extLst>
              <a:ext uri="{FF2B5EF4-FFF2-40B4-BE49-F238E27FC236}">
                <a16:creationId xmlns:a16="http://schemas.microsoft.com/office/drawing/2014/main" id="{DCC49164-3717-465A-A180-631DE0E4D070}"/>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11</a:t>
            </a:fld>
            <a:endParaRPr lang="de-DE" dirty="0"/>
          </a:p>
        </p:txBody>
      </p:sp>
      <p:sp>
        <p:nvSpPr>
          <p:cNvPr id="8" name="Rechteck 7">
            <a:extLst>
              <a:ext uri="{FF2B5EF4-FFF2-40B4-BE49-F238E27FC236}">
                <a16:creationId xmlns:a16="http://schemas.microsoft.com/office/drawing/2014/main" id="{A211E559-CC39-4C15-9263-26001867560D}"/>
              </a:ext>
            </a:extLst>
          </p:cNvPr>
          <p:cNvSpPr/>
          <p:nvPr/>
        </p:nvSpPr>
        <p:spPr>
          <a:xfrm>
            <a:off x="7234979" y="5787708"/>
            <a:ext cx="4490793" cy="276999"/>
          </a:xfrm>
          <a:prstGeom prst="rect">
            <a:avLst/>
          </a:prstGeom>
        </p:spPr>
        <p:txBody>
          <a:bodyPr wrap="square">
            <a:spAutoFit/>
          </a:bodyPr>
          <a:lstStyle/>
          <a:p>
            <a:pPr algn="r">
              <a:buClr>
                <a:srgbClr val="FF0000"/>
              </a:buClr>
            </a:pPr>
            <a:r>
              <a:rPr lang="de-DE" sz="1200" dirty="0">
                <a:solidFill>
                  <a:srgbClr val="FF0000"/>
                </a:solidFill>
              </a:rPr>
              <a:t>* </a:t>
            </a:r>
            <a:r>
              <a:rPr lang="de-DE" sz="1000" dirty="0"/>
              <a:t>Darstellung sortiert nach Zugnummer, Variantennummer und Laufweg</a:t>
            </a:r>
          </a:p>
        </p:txBody>
      </p:sp>
      <p:sp>
        <p:nvSpPr>
          <p:cNvPr id="9" name="Textfeld 8">
            <a:extLst>
              <a:ext uri="{FF2B5EF4-FFF2-40B4-BE49-F238E27FC236}">
                <a16:creationId xmlns:a16="http://schemas.microsoft.com/office/drawing/2014/main" id="{1F338DBC-2024-48C9-A17F-1889FBC878EE}"/>
              </a:ext>
            </a:extLst>
          </p:cNvPr>
          <p:cNvSpPr txBox="1"/>
          <p:nvPr/>
        </p:nvSpPr>
        <p:spPr>
          <a:xfrm>
            <a:off x="695400" y="1387434"/>
            <a:ext cx="10975758" cy="1177245"/>
          </a:xfrm>
          <a:prstGeom prst="rect">
            <a:avLst/>
          </a:prstGeom>
          <a:noFill/>
        </p:spPr>
        <p:txBody>
          <a:bodyPr wrap="square" lIns="0" tIns="0" rIns="0" bIns="0" rtlCol="0">
            <a:spAutoFit/>
          </a:bodyPr>
          <a:lstStyle/>
          <a:p>
            <a:pPr marL="285750" indent="-285750">
              <a:spcBef>
                <a:spcPts val="300"/>
              </a:spcBef>
              <a:buClr>
                <a:srgbClr val="FF0000"/>
              </a:buClr>
              <a:buFont typeface="Wingdings" panose="05000000000000000000" pitchFamily="2" charset="2"/>
              <a:buChar char="§"/>
            </a:pPr>
            <a:r>
              <a:rPr lang="de-DE" sz="1400" dirty="0"/>
              <a:t>Korrekturbuchungen für Trassennutzungen und Angebotserstellungsentgelte werden jeweils in einem separaten Nachweis als Anlage zur Rechnung ausgewiesen.</a:t>
            </a:r>
          </a:p>
          <a:p>
            <a:pPr marL="285750" indent="-285750">
              <a:spcBef>
                <a:spcPts val="300"/>
              </a:spcBef>
              <a:buClr>
                <a:srgbClr val="FF0000"/>
              </a:buClr>
              <a:buFont typeface="Wingdings" panose="05000000000000000000" pitchFamily="2" charset="2"/>
              <a:buChar char="§"/>
            </a:pPr>
            <a:r>
              <a:rPr lang="de-DE" sz="1400" dirty="0"/>
              <a:t>Die Darstellung der Korrektur und einer ggf. erneuten Belastung erfolgt unmittelbar nacheinander, wobei die Korrektur durch ein ‚x‘ in der Spalte KOR gekennzeichnet ist und negative Entgelte ausweist.</a:t>
            </a:r>
          </a:p>
          <a:p>
            <a:pPr algn="l"/>
            <a:endParaRPr lang="de-DE" dirty="0" err="1"/>
          </a:p>
        </p:txBody>
      </p:sp>
      <p:sp>
        <p:nvSpPr>
          <p:cNvPr id="17" name="Rechteck 16">
            <a:extLst>
              <a:ext uri="{FF2B5EF4-FFF2-40B4-BE49-F238E27FC236}">
                <a16:creationId xmlns:a16="http://schemas.microsoft.com/office/drawing/2014/main" id="{57450656-4112-4ACB-848A-473FB0A81183}"/>
              </a:ext>
            </a:extLst>
          </p:cNvPr>
          <p:cNvSpPr/>
          <p:nvPr/>
        </p:nvSpPr>
        <p:spPr bwMode="auto">
          <a:xfrm>
            <a:off x="5285960" y="3501056"/>
            <a:ext cx="450000" cy="396000"/>
          </a:xfrm>
          <a:prstGeom prst="rect">
            <a:avLst/>
          </a:prstGeom>
          <a:solidFill>
            <a:srgbClr val="9BC2E6">
              <a:alpha val="25000"/>
            </a:srgbClr>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grpSp>
        <p:nvGrpSpPr>
          <p:cNvPr id="20" name="Gruppieren 19">
            <a:extLst>
              <a:ext uri="{FF2B5EF4-FFF2-40B4-BE49-F238E27FC236}">
                <a16:creationId xmlns:a16="http://schemas.microsoft.com/office/drawing/2014/main" id="{ADEF8D90-199E-4680-8EB7-29596015C2D7}"/>
              </a:ext>
            </a:extLst>
          </p:cNvPr>
          <p:cNvGrpSpPr/>
          <p:nvPr/>
        </p:nvGrpSpPr>
        <p:grpSpPr>
          <a:xfrm>
            <a:off x="9480376" y="2919015"/>
            <a:ext cx="919318" cy="246221"/>
            <a:chOff x="10056440" y="2708921"/>
            <a:chExt cx="919318" cy="246221"/>
          </a:xfrm>
        </p:grpSpPr>
        <p:sp>
          <p:nvSpPr>
            <p:cNvPr id="21" name="Rechteck 20">
              <a:extLst>
                <a:ext uri="{FF2B5EF4-FFF2-40B4-BE49-F238E27FC236}">
                  <a16:creationId xmlns:a16="http://schemas.microsoft.com/office/drawing/2014/main" id="{0FFD9057-E145-4550-AC10-5D252C859291}"/>
                </a:ext>
              </a:extLst>
            </p:cNvPr>
            <p:cNvSpPr/>
            <p:nvPr/>
          </p:nvSpPr>
          <p:spPr>
            <a:xfrm>
              <a:off x="10200456" y="2708921"/>
              <a:ext cx="775302" cy="246221"/>
            </a:xfrm>
            <a:prstGeom prst="rect">
              <a:avLst/>
            </a:prstGeom>
          </p:spPr>
          <p:txBody>
            <a:bodyPr wrap="square">
              <a:spAutoFit/>
            </a:bodyPr>
            <a:lstStyle/>
            <a:p>
              <a:pPr algn="l">
                <a:buClr>
                  <a:srgbClr val="FF0000"/>
                </a:buClr>
              </a:pPr>
              <a:r>
                <a:rPr lang="de-DE" sz="1000" dirty="0"/>
                <a:t>nur SGV</a:t>
              </a:r>
            </a:p>
          </p:txBody>
        </p:sp>
        <p:sp>
          <p:nvSpPr>
            <p:cNvPr id="22" name="Rechteck 21">
              <a:extLst>
                <a:ext uri="{FF2B5EF4-FFF2-40B4-BE49-F238E27FC236}">
                  <a16:creationId xmlns:a16="http://schemas.microsoft.com/office/drawing/2014/main" id="{9E13BB60-BCA2-4443-8FB0-A8D87375FB22}"/>
                </a:ext>
              </a:extLst>
            </p:cNvPr>
            <p:cNvSpPr/>
            <p:nvPr/>
          </p:nvSpPr>
          <p:spPr bwMode="auto">
            <a:xfrm>
              <a:off x="10056440" y="2755138"/>
              <a:ext cx="144016" cy="163509"/>
            </a:xfrm>
            <a:prstGeom prst="rect">
              <a:avLst/>
            </a:prstGeom>
            <a:solidFill>
              <a:srgbClr val="9BC2E6"/>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grpSp>
      <p:sp>
        <p:nvSpPr>
          <p:cNvPr id="5" name="Rechteck 4">
            <a:extLst>
              <a:ext uri="{FF2B5EF4-FFF2-40B4-BE49-F238E27FC236}">
                <a16:creationId xmlns:a16="http://schemas.microsoft.com/office/drawing/2014/main" id="{3C7BEE45-19E8-E9C3-BB38-6433863C2239}"/>
              </a:ext>
            </a:extLst>
          </p:cNvPr>
          <p:cNvSpPr/>
          <p:nvPr/>
        </p:nvSpPr>
        <p:spPr>
          <a:xfrm>
            <a:off x="8688288" y="2186640"/>
            <a:ext cx="3077126" cy="673912"/>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buClr>
                <a:schemeClr val="accent2"/>
              </a:buClr>
            </a:pPr>
            <a:r>
              <a:rPr lang="de-DE" sz="1600" dirty="0">
                <a:solidFill>
                  <a:schemeClr val="tx1"/>
                </a:solidFill>
              </a:rPr>
              <a:t>Neu: Ausgabe erfolgt hier mit </a:t>
            </a:r>
          </a:p>
          <a:p>
            <a:pPr algn="ctr">
              <a:buClr>
                <a:schemeClr val="accent2"/>
              </a:buClr>
            </a:pPr>
            <a:r>
              <a:rPr lang="de-DE" sz="1600" dirty="0">
                <a:solidFill>
                  <a:schemeClr val="tx1"/>
                </a:solidFill>
              </a:rPr>
              <a:t>6 Nachkommastellen</a:t>
            </a:r>
          </a:p>
        </p:txBody>
      </p:sp>
      <p:sp>
        <p:nvSpPr>
          <p:cNvPr id="10" name="Fußzeilenplatzhalter 2">
            <a:extLst>
              <a:ext uri="{FF2B5EF4-FFF2-40B4-BE49-F238E27FC236}">
                <a16:creationId xmlns:a16="http://schemas.microsoft.com/office/drawing/2014/main" id="{33BE8125-CC55-353A-E79A-10309A73699E}"/>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36407221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677548" y="2420888"/>
            <a:ext cx="8162869" cy="274320"/>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47528" y="1844825"/>
            <a:ext cx="7848872" cy="2539157"/>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dirty="0">
                <a:solidFill>
                  <a:schemeClr val="bg2"/>
                </a:solidFill>
              </a:rPr>
              <a:t>Rechnungsdeckblatt und Anlagenverzeichnis</a:t>
            </a:r>
          </a:p>
          <a:p>
            <a:pPr marL="400050" indent="-400050">
              <a:spcBef>
                <a:spcPts val="600"/>
              </a:spcBef>
              <a:buClr>
                <a:srgbClr val="FF0000"/>
              </a:buClr>
              <a:buFont typeface="+mj-lt"/>
              <a:buAutoNum type="romanUcPeriod"/>
            </a:pPr>
            <a:r>
              <a:rPr lang="de-DE" sz="1400" dirty="0">
                <a:solidFill>
                  <a:schemeClr val="bg2"/>
                </a:solidFill>
              </a:rPr>
              <a:t>Neugestaltung Leistungsnachweise Trassennutzung mit farblicher Gruppierung</a:t>
            </a:r>
          </a:p>
          <a:p>
            <a:pPr marL="400050" indent="-400050">
              <a:spcBef>
                <a:spcPts val="600"/>
              </a:spcBef>
              <a:buClr>
                <a:srgbClr val="FF0000"/>
              </a:buClr>
              <a:buFont typeface="+mj-lt"/>
              <a:buAutoNum type="romanUcPeriod"/>
            </a:pPr>
            <a:r>
              <a:rPr lang="de-DE" sz="1400" b="1" dirty="0"/>
              <a:t>Leistungsnachweis Stornierungs- und Änderungsentgelte</a:t>
            </a:r>
          </a:p>
          <a:p>
            <a:pPr marL="400050" indent="-400050">
              <a:spcBef>
                <a:spcPts val="600"/>
              </a:spcBef>
              <a:buClr>
                <a:srgbClr val="FF0000"/>
              </a:buClr>
              <a:buFont typeface="+mj-lt"/>
              <a:buAutoNum type="romanUcPeriod"/>
            </a:pPr>
            <a:r>
              <a:rPr lang="de-DE" sz="1400" dirty="0">
                <a:solidFill>
                  <a:schemeClr val="bg2"/>
                </a:solidFill>
              </a:rPr>
              <a:t>Leistungsnachweis Angebotserstellungsentgelte</a:t>
            </a:r>
          </a:p>
          <a:p>
            <a:pPr marL="400050" indent="-400050">
              <a:spcBef>
                <a:spcPts val="600"/>
              </a:spcBef>
              <a:buClr>
                <a:srgbClr val="FF0000"/>
              </a:buClr>
              <a:buFont typeface="+mj-lt"/>
              <a:buAutoNum type="romanUcPeriod"/>
            </a:pPr>
            <a:r>
              <a:rPr lang="de-DE" sz="1400" dirty="0">
                <a:solidFill>
                  <a:schemeClr val="bg2"/>
                </a:solidFill>
              </a:rPr>
              <a:t>Nachweis Entgeltminderung</a:t>
            </a:r>
          </a:p>
          <a:p>
            <a:pPr marL="400050" indent="-400050">
              <a:spcBef>
                <a:spcPts val="600"/>
              </a:spcBef>
              <a:buClr>
                <a:srgbClr val="FF0000"/>
              </a:buClr>
              <a:buFont typeface="+mj-lt"/>
              <a:buAutoNum type="romanUcPeriod"/>
            </a:pPr>
            <a:r>
              <a:rPr lang="de-DE" sz="1400" dirty="0" err="1">
                <a:solidFill>
                  <a:schemeClr val="bg2"/>
                </a:solidFill>
              </a:rPr>
              <a:t>csv</a:t>
            </a:r>
            <a:r>
              <a:rPr lang="de-DE" sz="1400" dirty="0">
                <a:solidFill>
                  <a:schemeClr val="bg2"/>
                </a:solidFill>
              </a:rPr>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12</a:t>
            </a:fld>
            <a:endParaRPr lang="de-DE" dirty="0"/>
          </a:p>
        </p:txBody>
      </p:sp>
      <p:sp>
        <p:nvSpPr>
          <p:cNvPr id="7" name="Fußzeilenplatzhalter 2">
            <a:extLst>
              <a:ext uri="{FF2B5EF4-FFF2-40B4-BE49-F238E27FC236}">
                <a16:creationId xmlns:a16="http://schemas.microsoft.com/office/drawing/2014/main" id="{C228E5F7-4889-91DF-ACDB-8882EF44C318}"/>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38119953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Objekt 15" hidden="1">
            <a:extLst>
              <a:ext uri="{FF2B5EF4-FFF2-40B4-BE49-F238E27FC236}">
                <a16:creationId xmlns:a16="http://schemas.microsoft.com/office/drawing/2014/main" id="{9087F1A2-4DF5-4AC0-A857-C4EB9EEBE906}"/>
              </a:ext>
            </a:extLst>
          </p:cNvPr>
          <p:cNvGraphicFramePr>
            <a:graphicFrameLocks noChangeAspect="1"/>
          </p:cNvGraphicFramePr>
          <p:nvPr>
            <p:custDataLst>
              <p:tags r:id="rId1"/>
            </p:custDataLst>
            <p:extLst>
              <p:ext uri="{D42A27DB-BD31-4B8C-83A1-F6EECF244321}">
                <p14:modId xmlns:p14="http://schemas.microsoft.com/office/powerpoint/2010/main" val="3703011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0" imgH="528" progId="TCLayout.ActiveDocument.1">
                  <p:embed/>
                </p:oleObj>
              </mc:Choice>
              <mc:Fallback>
                <p:oleObj name="think-cell Folie" r:id="rId3" imgW="530" imgH="528" progId="TCLayout.ActiveDocument.1">
                  <p:embed/>
                  <p:pic>
                    <p:nvPicPr>
                      <p:cNvPr id="16" name="Objekt 15" hidden="1">
                        <a:extLst>
                          <a:ext uri="{FF2B5EF4-FFF2-40B4-BE49-F238E27FC236}">
                            <a16:creationId xmlns:a16="http://schemas.microsoft.com/office/drawing/2014/main" id="{9087F1A2-4DF5-4AC0-A857-C4EB9EEBE906}"/>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grpSp>
        <p:nvGrpSpPr>
          <p:cNvPr id="5" name="Gruppieren 4">
            <a:extLst>
              <a:ext uri="{FF2B5EF4-FFF2-40B4-BE49-F238E27FC236}">
                <a16:creationId xmlns:a16="http://schemas.microsoft.com/office/drawing/2014/main" id="{09C26D89-0E88-4698-997F-0126AD9A7E79}"/>
              </a:ext>
            </a:extLst>
          </p:cNvPr>
          <p:cNvGrpSpPr/>
          <p:nvPr/>
        </p:nvGrpSpPr>
        <p:grpSpPr>
          <a:xfrm>
            <a:off x="504000" y="3143146"/>
            <a:ext cx="11291759" cy="2972655"/>
            <a:chOff x="623392" y="3297766"/>
            <a:chExt cx="11291759" cy="2972655"/>
          </a:xfrm>
        </p:grpSpPr>
        <p:pic>
          <p:nvPicPr>
            <p:cNvPr id="18" name="Grafik 17">
              <a:extLst>
                <a:ext uri="{FF2B5EF4-FFF2-40B4-BE49-F238E27FC236}">
                  <a16:creationId xmlns:a16="http://schemas.microsoft.com/office/drawing/2014/main" id="{F8FC70C8-4F90-443C-9DAF-AAE88B746CCE}"/>
                </a:ext>
              </a:extLst>
            </p:cNvPr>
            <p:cNvPicPr>
              <a:picLocks noChangeAspect="1"/>
            </p:cNvPicPr>
            <p:nvPr/>
          </p:nvPicPr>
          <p:blipFill>
            <a:blip r:embed="rId5"/>
            <a:stretch>
              <a:fillRect/>
            </a:stretch>
          </p:blipFill>
          <p:spPr>
            <a:xfrm>
              <a:off x="623392" y="3297766"/>
              <a:ext cx="11291759" cy="2972655"/>
            </a:xfrm>
            <a:prstGeom prst="rect">
              <a:avLst/>
            </a:prstGeom>
            <a:ln>
              <a:solidFill>
                <a:schemeClr val="tx1"/>
              </a:solidFill>
            </a:ln>
          </p:spPr>
        </p:pic>
        <p:sp>
          <p:nvSpPr>
            <p:cNvPr id="19" name="Rechteck 18">
              <a:extLst>
                <a:ext uri="{FF2B5EF4-FFF2-40B4-BE49-F238E27FC236}">
                  <a16:creationId xmlns:a16="http://schemas.microsoft.com/office/drawing/2014/main" id="{CF2967F5-3DF4-47DB-9C2D-F54753022230}"/>
                </a:ext>
              </a:extLst>
            </p:cNvPr>
            <p:cNvSpPr/>
            <p:nvPr/>
          </p:nvSpPr>
          <p:spPr bwMode="auto">
            <a:xfrm>
              <a:off x="5958657" y="4149080"/>
              <a:ext cx="432000" cy="414000"/>
            </a:xfrm>
            <a:prstGeom prst="rect">
              <a:avLst/>
            </a:prstGeom>
            <a:solidFill>
              <a:srgbClr val="9BC2E6">
                <a:alpha val="25000"/>
              </a:srgbClr>
            </a:solidFill>
            <a:ln w="9525" cap="flat" cmpd="sng" algn="ctr">
              <a:solidFill>
                <a:schemeClr val="tx1"/>
              </a:solid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grpSp>
      <p:sp>
        <p:nvSpPr>
          <p:cNvPr id="2" name="Titel 1">
            <a:extLst>
              <a:ext uri="{FF2B5EF4-FFF2-40B4-BE49-F238E27FC236}">
                <a16:creationId xmlns:a16="http://schemas.microsoft.com/office/drawing/2014/main" id="{492DF636-D5CD-4C95-9B4E-CDD5F023F7FD}"/>
              </a:ext>
            </a:extLst>
          </p:cNvPr>
          <p:cNvSpPr>
            <a:spLocks noGrp="1"/>
          </p:cNvSpPr>
          <p:nvPr>
            <p:ph type="title"/>
          </p:nvPr>
        </p:nvSpPr>
        <p:spPr/>
        <p:txBody>
          <a:bodyPr vert="horz"/>
          <a:lstStyle/>
          <a:p>
            <a:r>
              <a:rPr lang="de-DE" dirty="0"/>
              <a:t>Nachweis der Stornierungs- und Änderungsentgelte</a:t>
            </a:r>
          </a:p>
        </p:txBody>
      </p:sp>
      <p:sp>
        <p:nvSpPr>
          <p:cNvPr id="4" name="Foliennummernplatzhalter 3">
            <a:extLst>
              <a:ext uri="{FF2B5EF4-FFF2-40B4-BE49-F238E27FC236}">
                <a16:creationId xmlns:a16="http://schemas.microsoft.com/office/drawing/2014/main" id="{190920A4-ECE8-4C32-AF7C-957F2B1CDFF2}"/>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13</a:t>
            </a:fld>
            <a:endParaRPr lang="de-DE" dirty="0"/>
          </a:p>
        </p:txBody>
      </p:sp>
      <p:sp>
        <p:nvSpPr>
          <p:cNvPr id="6" name="Textfeld 5">
            <a:extLst>
              <a:ext uri="{FF2B5EF4-FFF2-40B4-BE49-F238E27FC236}">
                <a16:creationId xmlns:a16="http://schemas.microsoft.com/office/drawing/2014/main" id="{E81C5A23-C3B7-488D-BD1E-9AFF3F0BFD05}"/>
              </a:ext>
            </a:extLst>
          </p:cNvPr>
          <p:cNvSpPr txBox="1"/>
          <p:nvPr/>
        </p:nvSpPr>
        <p:spPr>
          <a:xfrm>
            <a:off x="695400" y="1223627"/>
            <a:ext cx="10045992" cy="2000548"/>
          </a:xfrm>
          <a:prstGeom prst="rect">
            <a:avLst/>
          </a:prstGeom>
          <a:noFill/>
        </p:spPr>
        <p:txBody>
          <a:bodyPr wrap="square" lIns="0" tIns="0" rIns="0" bIns="0" rtlCol="0">
            <a:spAutoFit/>
          </a:bodyPr>
          <a:lstStyle/>
          <a:p>
            <a:pPr marL="285750" indent="-285750">
              <a:buClr>
                <a:srgbClr val="FF0000"/>
              </a:buClr>
              <a:buFont typeface="Wingdings" panose="05000000000000000000" pitchFamily="2" charset="2"/>
              <a:buChar char="§"/>
            </a:pPr>
            <a:r>
              <a:rPr lang="de-DE" sz="1400" dirty="0"/>
              <a:t>Stornierungs- und Änderungsentgelte werden in Anlehnung an das Layout der Leistungsnachweise Trassennutzung ausgewiesen.</a:t>
            </a:r>
          </a:p>
          <a:p>
            <a:pPr marL="285750" indent="-285750">
              <a:buClr>
                <a:srgbClr val="FF0000"/>
              </a:buClr>
              <a:buFont typeface="Wingdings" panose="05000000000000000000" pitchFamily="2" charset="2"/>
              <a:buChar char="§"/>
            </a:pPr>
            <a:r>
              <a:rPr lang="de-DE" sz="1400" dirty="0"/>
              <a:t>Darstellung von Zugtrassen-Stornierungen gesplittet in Zeilen je Marktsegment.</a:t>
            </a:r>
          </a:p>
          <a:p>
            <a:pPr marL="285750" indent="-285750">
              <a:buClr>
                <a:srgbClr val="FF0000"/>
              </a:buClr>
              <a:buFont typeface="Wingdings" panose="05000000000000000000" pitchFamily="2" charset="2"/>
              <a:buChar char="§"/>
            </a:pPr>
            <a:r>
              <a:rPr lang="de-DE" sz="1400" dirty="0"/>
              <a:t>Angabe der Stornierungsentgelte je </a:t>
            </a:r>
            <a:r>
              <a:rPr lang="de-DE" sz="1400" dirty="0" err="1"/>
              <a:t>Zeitslot</a:t>
            </a:r>
            <a:r>
              <a:rPr lang="de-DE" sz="1400" dirty="0"/>
              <a:t> pro Zeile, einmalige Darstellung der Entgeltsumme je Stornierung.</a:t>
            </a:r>
          </a:p>
          <a:p>
            <a:pPr marL="285750" indent="-285750">
              <a:buClr>
                <a:srgbClr val="FF0000"/>
              </a:buClr>
              <a:buFont typeface="Wingdings" panose="05000000000000000000" pitchFamily="2" charset="2"/>
              <a:buChar char="§"/>
            </a:pPr>
            <a:r>
              <a:rPr lang="de-DE" sz="1400" dirty="0"/>
              <a:t>Alle aufeinanderfolgende Zeilen mit gleicher Auftragsnummer, Zugnummer, Eingangsdatum und Entgeltart werden in einer einheitlichen Farbe hinterlegt. </a:t>
            </a:r>
          </a:p>
          <a:p>
            <a:pPr marL="285750" indent="-285750">
              <a:buClr>
                <a:srgbClr val="FF0000"/>
              </a:buClr>
              <a:buFont typeface="Wingdings" panose="05000000000000000000" pitchFamily="2" charset="2"/>
              <a:buChar char="§"/>
            </a:pPr>
            <a:r>
              <a:rPr lang="de-DE" sz="1400" dirty="0"/>
              <a:t>In einem separaten </a:t>
            </a:r>
            <a:r>
              <a:rPr lang="de-DE" sz="1400" dirty="0" err="1"/>
              <a:t>csv</a:t>
            </a:r>
            <a:r>
              <a:rPr lang="de-DE" sz="1400" dirty="0"/>
              <a:t>-Bericht (nicht Bestandteil der Rechnung) kann der Kunde eine Übersicht über stornierte Trassen in der Buchungsperiode erhalten.</a:t>
            </a:r>
          </a:p>
          <a:p>
            <a:pPr algn="l"/>
            <a:endParaRPr lang="de-DE" dirty="0" err="1"/>
          </a:p>
        </p:txBody>
      </p:sp>
      <p:sp>
        <p:nvSpPr>
          <p:cNvPr id="8" name="Rechteck 7">
            <a:extLst>
              <a:ext uri="{FF2B5EF4-FFF2-40B4-BE49-F238E27FC236}">
                <a16:creationId xmlns:a16="http://schemas.microsoft.com/office/drawing/2014/main" id="{0BADB68E-E969-43D4-8188-52822ABEB87C}"/>
              </a:ext>
            </a:extLst>
          </p:cNvPr>
          <p:cNvSpPr/>
          <p:nvPr/>
        </p:nvSpPr>
        <p:spPr>
          <a:xfrm>
            <a:off x="6306023" y="6151174"/>
            <a:ext cx="4490793" cy="276999"/>
          </a:xfrm>
          <a:prstGeom prst="rect">
            <a:avLst/>
          </a:prstGeom>
        </p:spPr>
        <p:txBody>
          <a:bodyPr wrap="square">
            <a:spAutoFit/>
          </a:bodyPr>
          <a:lstStyle/>
          <a:p>
            <a:pPr algn="r">
              <a:buClr>
                <a:srgbClr val="FF0000"/>
              </a:buClr>
            </a:pPr>
            <a:r>
              <a:rPr lang="de-DE" sz="1200" dirty="0">
                <a:solidFill>
                  <a:srgbClr val="FF0000"/>
                </a:solidFill>
              </a:rPr>
              <a:t>* </a:t>
            </a:r>
            <a:r>
              <a:rPr lang="de-DE" sz="1000" dirty="0"/>
              <a:t>Darstellung sortiert nach Zugnummer und Eingangsdatum</a:t>
            </a:r>
          </a:p>
        </p:txBody>
      </p:sp>
      <p:grpSp>
        <p:nvGrpSpPr>
          <p:cNvPr id="11" name="Gruppieren 10">
            <a:extLst>
              <a:ext uri="{FF2B5EF4-FFF2-40B4-BE49-F238E27FC236}">
                <a16:creationId xmlns:a16="http://schemas.microsoft.com/office/drawing/2014/main" id="{E0544DC0-C14A-433A-BA3E-51EB6E0840B1}"/>
              </a:ext>
            </a:extLst>
          </p:cNvPr>
          <p:cNvGrpSpPr/>
          <p:nvPr/>
        </p:nvGrpSpPr>
        <p:grpSpPr>
          <a:xfrm>
            <a:off x="10272464" y="3661893"/>
            <a:ext cx="848830" cy="246221"/>
            <a:chOff x="6454520" y="3809991"/>
            <a:chExt cx="848830" cy="246221"/>
          </a:xfrm>
        </p:grpSpPr>
        <p:sp>
          <p:nvSpPr>
            <p:cNvPr id="9" name="Rechteck 8">
              <a:extLst>
                <a:ext uri="{FF2B5EF4-FFF2-40B4-BE49-F238E27FC236}">
                  <a16:creationId xmlns:a16="http://schemas.microsoft.com/office/drawing/2014/main" id="{CFF4079D-BB38-41D4-845A-E399DE616158}"/>
                </a:ext>
              </a:extLst>
            </p:cNvPr>
            <p:cNvSpPr/>
            <p:nvPr/>
          </p:nvSpPr>
          <p:spPr>
            <a:xfrm>
              <a:off x="6528048" y="3809991"/>
              <a:ext cx="775302" cy="246221"/>
            </a:xfrm>
            <a:prstGeom prst="rect">
              <a:avLst/>
            </a:prstGeom>
          </p:spPr>
          <p:txBody>
            <a:bodyPr wrap="square">
              <a:spAutoFit/>
            </a:bodyPr>
            <a:lstStyle/>
            <a:p>
              <a:pPr algn="l">
                <a:buClr>
                  <a:srgbClr val="FF0000"/>
                </a:buClr>
              </a:pPr>
              <a:r>
                <a:rPr lang="de-DE" sz="1000" dirty="0"/>
                <a:t>nur SGV</a:t>
              </a:r>
            </a:p>
          </p:txBody>
        </p:sp>
        <p:sp>
          <p:nvSpPr>
            <p:cNvPr id="10" name="Rechteck 9">
              <a:extLst>
                <a:ext uri="{FF2B5EF4-FFF2-40B4-BE49-F238E27FC236}">
                  <a16:creationId xmlns:a16="http://schemas.microsoft.com/office/drawing/2014/main" id="{2B6B4420-DF4A-4722-AECD-AA4614962AD8}"/>
                </a:ext>
              </a:extLst>
            </p:cNvPr>
            <p:cNvSpPr/>
            <p:nvPr/>
          </p:nvSpPr>
          <p:spPr bwMode="auto">
            <a:xfrm>
              <a:off x="6454520" y="3845364"/>
              <a:ext cx="144016" cy="163509"/>
            </a:xfrm>
            <a:prstGeom prst="rect">
              <a:avLst/>
            </a:prstGeom>
            <a:solidFill>
              <a:srgbClr val="9BC2E6"/>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grpSp>
      <p:sp>
        <p:nvSpPr>
          <p:cNvPr id="7" name="Rechteck 6">
            <a:extLst>
              <a:ext uri="{FF2B5EF4-FFF2-40B4-BE49-F238E27FC236}">
                <a16:creationId xmlns:a16="http://schemas.microsoft.com/office/drawing/2014/main" id="{14D1F588-95CA-A2AE-903F-A341E31739C9}"/>
              </a:ext>
            </a:extLst>
          </p:cNvPr>
          <p:cNvSpPr/>
          <p:nvPr/>
        </p:nvSpPr>
        <p:spPr>
          <a:xfrm>
            <a:off x="8551419" y="2822289"/>
            <a:ext cx="3384376" cy="758679"/>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buClr>
                <a:schemeClr val="accent2"/>
              </a:buClr>
            </a:pPr>
            <a:r>
              <a:rPr lang="de-DE" sz="1600" dirty="0">
                <a:solidFill>
                  <a:schemeClr val="tx1"/>
                </a:solidFill>
              </a:rPr>
              <a:t>Neu: Ausgabe erfolgt hier mit </a:t>
            </a:r>
          </a:p>
          <a:p>
            <a:pPr algn="ctr">
              <a:buClr>
                <a:schemeClr val="accent2"/>
              </a:buClr>
            </a:pPr>
            <a:r>
              <a:rPr lang="de-DE" sz="1600" dirty="0">
                <a:solidFill>
                  <a:schemeClr val="tx1"/>
                </a:solidFill>
              </a:rPr>
              <a:t>6 Nachkommastellen</a:t>
            </a:r>
          </a:p>
        </p:txBody>
      </p:sp>
      <p:sp>
        <p:nvSpPr>
          <p:cNvPr id="12" name="Fußzeilenplatzhalter 2">
            <a:extLst>
              <a:ext uri="{FF2B5EF4-FFF2-40B4-BE49-F238E27FC236}">
                <a16:creationId xmlns:a16="http://schemas.microsoft.com/office/drawing/2014/main" id="{0E6F2CF3-84E4-289C-6BBC-DC6D37730357}"/>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23181585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Objekt 13" hidden="1">
            <a:extLst>
              <a:ext uri="{FF2B5EF4-FFF2-40B4-BE49-F238E27FC236}">
                <a16:creationId xmlns:a16="http://schemas.microsoft.com/office/drawing/2014/main" id="{C300D15B-2D07-41D9-9931-99FB2CD4A184}"/>
              </a:ext>
            </a:extLst>
          </p:cNvPr>
          <p:cNvGraphicFramePr>
            <a:graphicFrameLocks noChangeAspect="1"/>
          </p:cNvGraphicFramePr>
          <p:nvPr>
            <p:custDataLst>
              <p:tags r:id="rId1"/>
            </p:custDataLst>
            <p:extLst>
              <p:ext uri="{D42A27DB-BD31-4B8C-83A1-F6EECF244321}">
                <p14:modId xmlns:p14="http://schemas.microsoft.com/office/powerpoint/2010/main" val="4277593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0" imgH="528" progId="TCLayout.ActiveDocument.1">
                  <p:embed/>
                </p:oleObj>
              </mc:Choice>
              <mc:Fallback>
                <p:oleObj name="think-cell Folie" r:id="rId3" imgW="530" imgH="528" progId="TCLayout.ActiveDocument.1">
                  <p:embed/>
                  <p:pic>
                    <p:nvPicPr>
                      <p:cNvPr id="14" name="Objekt 13" hidden="1">
                        <a:extLst>
                          <a:ext uri="{FF2B5EF4-FFF2-40B4-BE49-F238E27FC236}">
                            <a16:creationId xmlns:a16="http://schemas.microsoft.com/office/drawing/2014/main" id="{C300D15B-2D07-41D9-9931-99FB2CD4A18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11" name="Grafik 10">
            <a:extLst>
              <a:ext uri="{FF2B5EF4-FFF2-40B4-BE49-F238E27FC236}">
                <a16:creationId xmlns:a16="http://schemas.microsoft.com/office/drawing/2014/main" id="{FE2CA58E-3391-41F1-B5DA-5D37FEA28139}"/>
              </a:ext>
            </a:extLst>
          </p:cNvPr>
          <p:cNvPicPr>
            <a:picLocks noChangeAspect="1"/>
          </p:cNvPicPr>
          <p:nvPr/>
        </p:nvPicPr>
        <p:blipFill>
          <a:blip r:embed="rId5"/>
          <a:stretch>
            <a:fillRect/>
          </a:stretch>
        </p:blipFill>
        <p:spPr>
          <a:xfrm>
            <a:off x="198000" y="2613188"/>
            <a:ext cx="11646809" cy="2953829"/>
          </a:xfrm>
          <a:prstGeom prst="rect">
            <a:avLst/>
          </a:prstGeom>
          <a:ln>
            <a:solidFill>
              <a:schemeClr val="tx1"/>
            </a:solidFill>
          </a:ln>
        </p:spPr>
      </p:pic>
      <p:sp>
        <p:nvSpPr>
          <p:cNvPr id="2" name="Titel 1">
            <a:extLst>
              <a:ext uri="{FF2B5EF4-FFF2-40B4-BE49-F238E27FC236}">
                <a16:creationId xmlns:a16="http://schemas.microsoft.com/office/drawing/2014/main" id="{6C17DBA6-EBC6-4A52-80DE-F2292F31DF10}"/>
              </a:ext>
            </a:extLst>
          </p:cNvPr>
          <p:cNvSpPr>
            <a:spLocks noGrp="1"/>
          </p:cNvSpPr>
          <p:nvPr>
            <p:ph type="title"/>
          </p:nvPr>
        </p:nvSpPr>
        <p:spPr/>
        <p:txBody>
          <a:bodyPr vert="horz"/>
          <a:lstStyle/>
          <a:p>
            <a:r>
              <a:rPr lang="de-DE" dirty="0"/>
              <a:t>Nachweis der Korrekturbuchungen Stornierungs- und Änderungsentgelte</a:t>
            </a:r>
          </a:p>
        </p:txBody>
      </p:sp>
      <p:sp>
        <p:nvSpPr>
          <p:cNvPr id="4" name="Foliennummernplatzhalter 3">
            <a:extLst>
              <a:ext uri="{FF2B5EF4-FFF2-40B4-BE49-F238E27FC236}">
                <a16:creationId xmlns:a16="http://schemas.microsoft.com/office/drawing/2014/main" id="{E7ADF3CF-0AEA-4F2F-8B22-FDA4C8659262}"/>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14</a:t>
            </a:fld>
            <a:endParaRPr lang="de-DE" dirty="0"/>
          </a:p>
        </p:txBody>
      </p:sp>
      <p:sp>
        <p:nvSpPr>
          <p:cNvPr id="6" name="Textfeld 5">
            <a:extLst>
              <a:ext uri="{FF2B5EF4-FFF2-40B4-BE49-F238E27FC236}">
                <a16:creationId xmlns:a16="http://schemas.microsoft.com/office/drawing/2014/main" id="{5CC5D068-F0B5-4FFA-8E38-4F0D29E7E74E}"/>
              </a:ext>
            </a:extLst>
          </p:cNvPr>
          <p:cNvSpPr txBox="1"/>
          <p:nvPr/>
        </p:nvSpPr>
        <p:spPr>
          <a:xfrm>
            <a:off x="713273" y="1431751"/>
            <a:ext cx="10045373" cy="1177245"/>
          </a:xfrm>
          <a:prstGeom prst="rect">
            <a:avLst/>
          </a:prstGeom>
          <a:noFill/>
        </p:spPr>
        <p:txBody>
          <a:bodyPr wrap="square" lIns="0" tIns="0" rIns="0" bIns="0" rtlCol="0">
            <a:spAutoFit/>
          </a:bodyPr>
          <a:lstStyle/>
          <a:p>
            <a:pPr marL="285750" indent="-285750">
              <a:spcBef>
                <a:spcPts val="300"/>
              </a:spcBef>
              <a:buClr>
                <a:srgbClr val="FF0000"/>
              </a:buClr>
              <a:buFont typeface="Wingdings" panose="05000000000000000000" pitchFamily="2" charset="2"/>
              <a:buChar char="§"/>
            </a:pPr>
            <a:r>
              <a:rPr lang="de-DE" sz="1400" dirty="0"/>
              <a:t>Korrekturbuchungen für Stornierungs- und Änderungsentgelte werden in einem separaten Nachweis als Anlage zur Rechnung ausgewiesen.</a:t>
            </a:r>
          </a:p>
          <a:p>
            <a:pPr marL="285750" indent="-285750">
              <a:spcBef>
                <a:spcPts val="300"/>
              </a:spcBef>
              <a:buClr>
                <a:srgbClr val="FF0000"/>
              </a:buClr>
              <a:buFont typeface="Wingdings" panose="05000000000000000000" pitchFamily="2" charset="2"/>
              <a:buChar char="§"/>
            </a:pPr>
            <a:r>
              <a:rPr lang="de-DE" sz="1400" dirty="0"/>
              <a:t>Die Darstellung der Korrektur und einer ggf. erneuten Belastung erfolgt unmittelbar nacheinander, wobei die Korrektur durch ein ‚x‘ in der Spalte KOR gekennzeichnet ist und negative Entgelte ausweist.</a:t>
            </a:r>
          </a:p>
          <a:p>
            <a:pPr algn="l"/>
            <a:endParaRPr lang="de-DE" dirty="0" err="1"/>
          </a:p>
        </p:txBody>
      </p:sp>
      <p:grpSp>
        <p:nvGrpSpPr>
          <p:cNvPr id="18" name="Gruppieren 17">
            <a:extLst>
              <a:ext uri="{FF2B5EF4-FFF2-40B4-BE49-F238E27FC236}">
                <a16:creationId xmlns:a16="http://schemas.microsoft.com/office/drawing/2014/main" id="{F4AC74E4-3305-49FF-95BF-9673E40800B0}"/>
              </a:ext>
            </a:extLst>
          </p:cNvPr>
          <p:cNvGrpSpPr/>
          <p:nvPr/>
        </p:nvGrpSpPr>
        <p:grpSpPr>
          <a:xfrm>
            <a:off x="7824192" y="2854643"/>
            <a:ext cx="919318" cy="246221"/>
            <a:chOff x="10056440" y="2708921"/>
            <a:chExt cx="919318" cy="246221"/>
          </a:xfrm>
        </p:grpSpPr>
        <p:sp>
          <p:nvSpPr>
            <p:cNvPr id="8" name="Rechteck 7">
              <a:extLst>
                <a:ext uri="{FF2B5EF4-FFF2-40B4-BE49-F238E27FC236}">
                  <a16:creationId xmlns:a16="http://schemas.microsoft.com/office/drawing/2014/main" id="{949F9851-5AA0-41C4-A19F-940F8AE6E0B7}"/>
                </a:ext>
              </a:extLst>
            </p:cNvPr>
            <p:cNvSpPr/>
            <p:nvPr/>
          </p:nvSpPr>
          <p:spPr>
            <a:xfrm>
              <a:off x="10200456" y="2708921"/>
              <a:ext cx="775302" cy="246221"/>
            </a:xfrm>
            <a:prstGeom prst="rect">
              <a:avLst/>
            </a:prstGeom>
          </p:spPr>
          <p:txBody>
            <a:bodyPr wrap="square">
              <a:spAutoFit/>
            </a:bodyPr>
            <a:lstStyle/>
            <a:p>
              <a:pPr algn="l">
                <a:buClr>
                  <a:srgbClr val="FF0000"/>
                </a:buClr>
              </a:pPr>
              <a:r>
                <a:rPr lang="de-DE" sz="1000" dirty="0"/>
                <a:t>nur SGV</a:t>
              </a:r>
            </a:p>
          </p:txBody>
        </p:sp>
        <p:sp>
          <p:nvSpPr>
            <p:cNvPr id="9" name="Rechteck 8">
              <a:extLst>
                <a:ext uri="{FF2B5EF4-FFF2-40B4-BE49-F238E27FC236}">
                  <a16:creationId xmlns:a16="http://schemas.microsoft.com/office/drawing/2014/main" id="{0A92495F-BCE4-4528-9B1D-FEB015DC4D52}"/>
                </a:ext>
              </a:extLst>
            </p:cNvPr>
            <p:cNvSpPr/>
            <p:nvPr/>
          </p:nvSpPr>
          <p:spPr bwMode="auto">
            <a:xfrm>
              <a:off x="10056440" y="2755138"/>
              <a:ext cx="144016" cy="163509"/>
            </a:xfrm>
            <a:prstGeom prst="rect">
              <a:avLst/>
            </a:prstGeom>
            <a:solidFill>
              <a:srgbClr val="9BC2E6"/>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grpSp>
      <p:sp>
        <p:nvSpPr>
          <p:cNvPr id="10" name="Rechteck 9">
            <a:extLst>
              <a:ext uri="{FF2B5EF4-FFF2-40B4-BE49-F238E27FC236}">
                <a16:creationId xmlns:a16="http://schemas.microsoft.com/office/drawing/2014/main" id="{72783B2C-D92E-463E-B30B-C0F5AB4530A3}"/>
              </a:ext>
            </a:extLst>
          </p:cNvPr>
          <p:cNvSpPr/>
          <p:nvPr/>
        </p:nvSpPr>
        <p:spPr>
          <a:xfrm>
            <a:off x="7032104" y="5646008"/>
            <a:ext cx="4490793" cy="276999"/>
          </a:xfrm>
          <a:prstGeom prst="rect">
            <a:avLst/>
          </a:prstGeom>
        </p:spPr>
        <p:txBody>
          <a:bodyPr wrap="square">
            <a:spAutoFit/>
          </a:bodyPr>
          <a:lstStyle/>
          <a:p>
            <a:pPr algn="r">
              <a:buClr>
                <a:srgbClr val="FF0000"/>
              </a:buClr>
            </a:pPr>
            <a:r>
              <a:rPr lang="de-DE" sz="1200" dirty="0">
                <a:solidFill>
                  <a:srgbClr val="FF0000"/>
                </a:solidFill>
              </a:rPr>
              <a:t>* </a:t>
            </a:r>
            <a:r>
              <a:rPr lang="de-DE" sz="1000" dirty="0"/>
              <a:t>Darstellung sortiert nach Zugnummer, Variantennummer und Laufweg</a:t>
            </a:r>
          </a:p>
        </p:txBody>
      </p:sp>
      <p:sp>
        <p:nvSpPr>
          <p:cNvPr id="17" name="Rechteck 16">
            <a:extLst>
              <a:ext uri="{FF2B5EF4-FFF2-40B4-BE49-F238E27FC236}">
                <a16:creationId xmlns:a16="http://schemas.microsoft.com/office/drawing/2014/main" id="{DEA48EEA-2511-4545-A05C-DB0AD562045E}"/>
              </a:ext>
            </a:extLst>
          </p:cNvPr>
          <p:cNvSpPr/>
          <p:nvPr/>
        </p:nvSpPr>
        <p:spPr bwMode="auto">
          <a:xfrm>
            <a:off x="5195944" y="3609064"/>
            <a:ext cx="396000" cy="396000"/>
          </a:xfrm>
          <a:prstGeom prst="rect">
            <a:avLst/>
          </a:prstGeom>
          <a:solidFill>
            <a:srgbClr val="9BC2E6">
              <a:alpha val="25000"/>
            </a:srgbClr>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Rechteck 4">
            <a:extLst>
              <a:ext uri="{FF2B5EF4-FFF2-40B4-BE49-F238E27FC236}">
                <a16:creationId xmlns:a16="http://schemas.microsoft.com/office/drawing/2014/main" id="{14E3CD87-4C46-DB5F-3920-1BCF64A58103}"/>
              </a:ext>
            </a:extLst>
          </p:cNvPr>
          <p:cNvSpPr/>
          <p:nvPr/>
        </p:nvSpPr>
        <p:spPr>
          <a:xfrm>
            <a:off x="8742694" y="2342185"/>
            <a:ext cx="3384376" cy="758679"/>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buClr>
                <a:schemeClr val="accent2"/>
              </a:buClr>
            </a:pPr>
            <a:r>
              <a:rPr lang="de-DE" sz="1600" dirty="0">
                <a:solidFill>
                  <a:schemeClr val="tx1"/>
                </a:solidFill>
              </a:rPr>
              <a:t>Neu: Ausgabe erfolgt hier mit </a:t>
            </a:r>
          </a:p>
          <a:p>
            <a:pPr algn="ctr">
              <a:buClr>
                <a:schemeClr val="accent2"/>
              </a:buClr>
            </a:pPr>
            <a:r>
              <a:rPr lang="de-DE" sz="1600" dirty="0">
                <a:solidFill>
                  <a:schemeClr val="tx1"/>
                </a:solidFill>
              </a:rPr>
              <a:t>6 Nachkommastellen</a:t>
            </a:r>
          </a:p>
        </p:txBody>
      </p:sp>
      <p:sp>
        <p:nvSpPr>
          <p:cNvPr id="7" name="Fußzeilenplatzhalter 2">
            <a:extLst>
              <a:ext uri="{FF2B5EF4-FFF2-40B4-BE49-F238E27FC236}">
                <a16:creationId xmlns:a16="http://schemas.microsoft.com/office/drawing/2014/main" id="{A04300A9-222E-0178-189B-CCB98AEF3E90}"/>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2646554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677548" y="2708920"/>
            <a:ext cx="8162869" cy="274320"/>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34545" y="1842125"/>
            <a:ext cx="7848872" cy="2539157"/>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dirty="0">
                <a:solidFill>
                  <a:schemeClr val="bg2"/>
                </a:solidFill>
              </a:rPr>
              <a:t>Rechnungsdeckblatt und Anlagenverzeichnis</a:t>
            </a:r>
          </a:p>
          <a:p>
            <a:pPr marL="400050" indent="-400050">
              <a:spcBef>
                <a:spcPts val="600"/>
              </a:spcBef>
              <a:buClr>
                <a:srgbClr val="FF0000"/>
              </a:buClr>
              <a:buFont typeface="+mj-lt"/>
              <a:buAutoNum type="romanUcPeriod"/>
            </a:pPr>
            <a:r>
              <a:rPr lang="de-DE" sz="1400" dirty="0">
                <a:solidFill>
                  <a:schemeClr val="bg2"/>
                </a:solidFill>
              </a:rPr>
              <a:t>Neugestaltung Leistungsnachweise Trassennutzung mit farblicher Gruppierung</a:t>
            </a:r>
          </a:p>
          <a:p>
            <a:pPr marL="400050" indent="-400050">
              <a:spcBef>
                <a:spcPts val="600"/>
              </a:spcBef>
              <a:buClr>
                <a:srgbClr val="FF0000"/>
              </a:buClr>
              <a:buFont typeface="+mj-lt"/>
              <a:buAutoNum type="romanUcPeriod"/>
            </a:pPr>
            <a:r>
              <a:rPr lang="de-DE" sz="1400" dirty="0">
                <a:solidFill>
                  <a:schemeClr val="bg2"/>
                </a:solidFill>
              </a:rPr>
              <a:t>Leistungsnachweis Stornierungs- und Änderungsentgelte</a:t>
            </a:r>
          </a:p>
          <a:p>
            <a:pPr marL="400050" indent="-400050">
              <a:spcBef>
                <a:spcPts val="600"/>
              </a:spcBef>
              <a:buClr>
                <a:srgbClr val="FF0000"/>
              </a:buClr>
              <a:buFont typeface="+mj-lt"/>
              <a:buAutoNum type="romanUcPeriod"/>
            </a:pPr>
            <a:r>
              <a:rPr lang="de-DE" sz="1400" b="1" dirty="0"/>
              <a:t>Leistungsnachweis Angebotserstellungsentgelte</a:t>
            </a:r>
          </a:p>
          <a:p>
            <a:pPr marL="400050" indent="-400050">
              <a:spcBef>
                <a:spcPts val="600"/>
              </a:spcBef>
              <a:buClr>
                <a:srgbClr val="FF0000"/>
              </a:buClr>
              <a:buFont typeface="+mj-lt"/>
              <a:buAutoNum type="romanUcPeriod"/>
            </a:pPr>
            <a:r>
              <a:rPr lang="de-DE" sz="1400" dirty="0">
                <a:solidFill>
                  <a:schemeClr val="bg2"/>
                </a:solidFill>
              </a:rPr>
              <a:t>Nachweis Entgeltminderung</a:t>
            </a:r>
          </a:p>
          <a:p>
            <a:pPr marL="400050" indent="-400050">
              <a:spcBef>
                <a:spcPts val="600"/>
              </a:spcBef>
              <a:buClr>
                <a:srgbClr val="FF0000"/>
              </a:buClr>
              <a:buFont typeface="+mj-lt"/>
              <a:buAutoNum type="romanUcPeriod"/>
            </a:pPr>
            <a:r>
              <a:rPr lang="de-DE" sz="1400" dirty="0" err="1">
                <a:solidFill>
                  <a:schemeClr val="bg2"/>
                </a:solidFill>
              </a:rPr>
              <a:t>csv</a:t>
            </a:r>
            <a:r>
              <a:rPr lang="de-DE" sz="1400" dirty="0">
                <a:solidFill>
                  <a:schemeClr val="bg2"/>
                </a:solidFill>
              </a:rPr>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15</a:t>
            </a:fld>
            <a:endParaRPr lang="de-DE" dirty="0"/>
          </a:p>
        </p:txBody>
      </p:sp>
      <p:sp>
        <p:nvSpPr>
          <p:cNvPr id="7" name="Fußzeilenplatzhalter 2">
            <a:extLst>
              <a:ext uri="{FF2B5EF4-FFF2-40B4-BE49-F238E27FC236}">
                <a16:creationId xmlns:a16="http://schemas.microsoft.com/office/drawing/2014/main" id="{E7E4931D-D0BC-F314-FE76-B3D6527ED218}"/>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28138614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a:extLst>
              <a:ext uri="{FF2B5EF4-FFF2-40B4-BE49-F238E27FC236}">
                <a16:creationId xmlns:a16="http://schemas.microsoft.com/office/drawing/2014/main" id="{3270F3BF-7AA8-4499-B380-E624E9505D08}"/>
              </a:ext>
            </a:extLst>
          </p:cNvPr>
          <p:cNvGraphicFramePr>
            <a:graphicFrameLocks noChangeAspect="1"/>
          </p:cNvGraphicFramePr>
          <p:nvPr>
            <p:custDataLst>
              <p:tags r:id="rId1"/>
            </p:custDataLst>
            <p:extLst>
              <p:ext uri="{D42A27DB-BD31-4B8C-83A1-F6EECF244321}">
                <p14:modId xmlns:p14="http://schemas.microsoft.com/office/powerpoint/2010/main" val="37537061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53" imgH="353" progId="TCLayout.ActiveDocument.1">
                  <p:embed/>
                </p:oleObj>
              </mc:Choice>
              <mc:Fallback>
                <p:oleObj name="think-cell Folie" r:id="rId3" imgW="353" imgH="353" progId="TCLayout.ActiveDocument.1">
                  <p:embed/>
                  <p:pic>
                    <p:nvPicPr>
                      <p:cNvPr id="6" name="Objekt 5" hidden="1">
                        <a:extLst>
                          <a:ext uri="{FF2B5EF4-FFF2-40B4-BE49-F238E27FC236}">
                            <a16:creationId xmlns:a16="http://schemas.microsoft.com/office/drawing/2014/main" id="{3270F3BF-7AA8-4499-B380-E624E9505D08}"/>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492DF636-D5CD-4C95-9B4E-CDD5F023F7FD}"/>
              </a:ext>
            </a:extLst>
          </p:cNvPr>
          <p:cNvSpPr>
            <a:spLocks noGrp="1"/>
          </p:cNvSpPr>
          <p:nvPr>
            <p:ph type="title"/>
          </p:nvPr>
        </p:nvSpPr>
        <p:spPr/>
        <p:txBody>
          <a:bodyPr vert="horz"/>
          <a:lstStyle/>
          <a:p>
            <a:r>
              <a:rPr lang="de-DE" dirty="0"/>
              <a:t>Nachweis der Angebotserstellungsentgelte</a:t>
            </a:r>
          </a:p>
        </p:txBody>
      </p:sp>
      <p:sp>
        <p:nvSpPr>
          <p:cNvPr id="4" name="Foliennummernplatzhalter 3">
            <a:extLst>
              <a:ext uri="{FF2B5EF4-FFF2-40B4-BE49-F238E27FC236}">
                <a16:creationId xmlns:a16="http://schemas.microsoft.com/office/drawing/2014/main" id="{190920A4-ECE8-4C32-AF7C-957F2B1CDFF2}"/>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16</a:t>
            </a:fld>
            <a:endParaRPr lang="de-DE" dirty="0"/>
          </a:p>
        </p:txBody>
      </p:sp>
      <p:sp>
        <p:nvSpPr>
          <p:cNvPr id="8" name="Rechteck 7">
            <a:extLst>
              <a:ext uri="{FF2B5EF4-FFF2-40B4-BE49-F238E27FC236}">
                <a16:creationId xmlns:a16="http://schemas.microsoft.com/office/drawing/2014/main" id="{0BADB68E-E969-43D4-8188-52822ABEB87C}"/>
              </a:ext>
            </a:extLst>
          </p:cNvPr>
          <p:cNvSpPr/>
          <p:nvPr/>
        </p:nvSpPr>
        <p:spPr>
          <a:xfrm>
            <a:off x="7383985" y="5277210"/>
            <a:ext cx="4490793" cy="276999"/>
          </a:xfrm>
          <a:prstGeom prst="rect">
            <a:avLst/>
          </a:prstGeom>
        </p:spPr>
        <p:txBody>
          <a:bodyPr wrap="square">
            <a:spAutoFit/>
          </a:bodyPr>
          <a:lstStyle/>
          <a:p>
            <a:pPr algn="r">
              <a:buClr>
                <a:srgbClr val="FF0000"/>
              </a:buClr>
            </a:pPr>
            <a:r>
              <a:rPr lang="de-DE" sz="1200" dirty="0">
                <a:solidFill>
                  <a:srgbClr val="FF0000"/>
                </a:solidFill>
              </a:rPr>
              <a:t>* </a:t>
            </a:r>
            <a:r>
              <a:rPr lang="de-DE" sz="1000" dirty="0"/>
              <a:t>Darstellung sortiert nach Zugnummer und Eingangsdatum</a:t>
            </a:r>
          </a:p>
        </p:txBody>
      </p:sp>
      <p:sp>
        <p:nvSpPr>
          <p:cNvPr id="11" name="Textfeld 10">
            <a:extLst>
              <a:ext uri="{FF2B5EF4-FFF2-40B4-BE49-F238E27FC236}">
                <a16:creationId xmlns:a16="http://schemas.microsoft.com/office/drawing/2014/main" id="{AF3E707E-86FB-4912-95C7-7D95E76478EC}"/>
              </a:ext>
            </a:extLst>
          </p:cNvPr>
          <p:cNvSpPr txBox="1"/>
          <p:nvPr/>
        </p:nvSpPr>
        <p:spPr>
          <a:xfrm>
            <a:off x="681204" y="1330298"/>
            <a:ext cx="10988062" cy="1000274"/>
          </a:xfrm>
          <a:prstGeom prst="rect">
            <a:avLst/>
          </a:prstGeom>
          <a:noFill/>
        </p:spPr>
        <p:txBody>
          <a:bodyPr wrap="square" lIns="0" tIns="0" rIns="0" bIns="0" rtlCol="0">
            <a:spAutoFit/>
          </a:bodyPr>
          <a:lstStyle/>
          <a:p>
            <a:pPr marL="285750" indent="-285750">
              <a:spcAft>
                <a:spcPts val="600"/>
              </a:spcAft>
              <a:buClr>
                <a:schemeClr val="accent2"/>
              </a:buClr>
              <a:buFont typeface="Wingdings" panose="05000000000000000000" pitchFamily="2" charset="2"/>
              <a:buChar char="§"/>
            </a:pPr>
            <a:r>
              <a:rPr lang="de-DE" sz="1400" dirty="0">
                <a:solidFill>
                  <a:srgbClr val="000000"/>
                </a:solidFill>
                <a:effectLst/>
                <a:latin typeface="DB Office" panose="020B0604020202020204" pitchFamily="34" charset="0"/>
                <a:ea typeface="Times New Roman" panose="02020603050405020304" pitchFamily="18" charset="0"/>
                <a:cs typeface="Times New Roman" panose="02020603050405020304" pitchFamily="18" charset="0"/>
              </a:rPr>
              <a:t>Das Ausgabelayout und die Inhalte sind analog der Leistungsnachweise der Trassennutzungen mit den Kostensätzen für das Angebotserstellungsentgelt.</a:t>
            </a:r>
          </a:p>
          <a:p>
            <a:endParaRPr lang="de-DE" sz="1400" dirty="0"/>
          </a:p>
          <a:p>
            <a:pPr algn="l"/>
            <a:endParaRPr lang="de-DE" dirty="0" err="1"/>
          </a:p>
        </p:txBody>
      </p:sp>
      <p:sp>
        <p:nvSpPr>
          <p:cNvPr id="9" name="Fußzeilenplatzhalter 2">
            <a:extLst>
              <a:ext uri="{FF2B5EF4-FFF2-40B4-BE49-F238E27FC236}">
                <a16:creationId xmlns:a16="http://schemas.microsoft.com/office/drawing/2014/main" id="{D9E56756-9B46-CD71-3AC9-B5A6ACD20ACD}"/>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pic>
        <p:nvPicPr>
          <p:cNvPr id="12" name="Grafik 11">
            <a:extLst>
              <a:ext uri="{FF2B5EF4-FFF2-40B4-BE49-F238E27FC236}">
                <a16:creationId xmlns:a16="http://schemas.microsoft.com/office/drawing/2014/main" id="{5EE1AF49-B605-52AD-7F25-C4A79995CCCD}"/>
              </a:ext>
            </a:extLst>
          </p:cNvPr>
          <p:cNvPicPr>
            <a:picLocks noChangeAspect="1"/>
          </p:cNvPicPr>
          <p:nvPr/>
        </p:nvPicPr>
        <p:blipFill>
          <a:blip r:embed="rId5"/>
          <a:stretch>
            <a:fillRect/>
          </a:stretch>
        </p:blipFill>
        <p:spPr>
          <a:xfrm>
            <a:off x="737376" y="2346353"/>
            <a:ext cx="11128171" cy="2930857"/>
          </a:xfrm>
          <a:prstGeom prst="rect">
            <a:avLst/>
          </a:prstGeom>
        </p:spPr>
      </p:pic>
      <p:sp>
        <p:nvSpPr>
          <p:cNvPr id="5" name="Rechteck 4">
            <a:extLst>
              <a:ext uri="{FF2B5EF4-FFF2-40B4-BE49-F238E27FC236}">
                <a16:creationId xmlns:a16="http://schemas.microsoft.com/office/drawing/2014/main" id="{D90D0DEE-2D3E-0D5D-5A22-922588490959}"/>
              </a:ext>
            </a:extLst>
          </p:cNvPr>
          <p:cNvSpPr/>
          <p:nvPr/>
        </p:nvSpPr>
        <p:spPr>
          <a:xfrm>
            <a:off x="8478008" y="2035035"/>
            <a:ext cx="3384376" cy="758679"/>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buClr>
                <a:schemeClr val="accent2"/>
              </a:buClr>
            </a:pPr>
            <a:r>
              <a:rPr lang="de-DE" sz="1600" dirty="0">
                <a:solidFill>
                  <a:schemeClr val="tx1"/>
                </a:solidFill>
              </a:rPr>
              <a:t>Neu: Ausgabe erfolgt hier mit </a:t>
            </a:r>
          </a:p>
          <a:p>
            <a:pPr algn="ctr">
              <a:buClr>
                <a:schemeClr val="accent2"/>
              </a:buClr>
            </a:pPr>
            <a:r>
              <a:rPr lang="de-DE" sz="1600" dirty="0">
                <a:solidFill>
                  <a:schemeClr val="tx1"/>
                </a:solidFill>
              </a:rPr>
              <a:t>6 Nachkommastellen</a:t>
            </a:r>
          </a:p>
        </p:txBody>
      </p:sp>
    </p:spTree>
    <p:extLst>
      <p:ext uri="{BB962C8B-B14F-4D97-AF65-F5344CB8AC3E}">
        <p14:creationId xmlns:p14="http://schemas.microsoft.com/office/powerpoint/2010/main" val="1051775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677548" y="2996952"/>
            <a:ext cx="8162869" cy="274320"/>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34545" y="1842125"/>
            <a:ext cx="7848872" cy="2539157"/>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dirty="0">
                <a:solidFill>
                  <a:schemeClr val="bg2"/>
                </a:solidFill>
              </a:rPr>
              <a:t>Rechnungsdeckblatt und Anlagenverzeichnis</a:t>
            </a:r>
          </a:p>
          <a:p>
            <a:pPr marL="400050" indent="-400050">
              <a:spcBef>
                <a:spcPts val="600"/>
              </a:spcBef>
              <a:buClr>
                <a:srgbClr val="FF0000"/>
              </a:buClr>
              <a:buFont typeface="+mj-lt"/>
              <a:buAutoNum type="romanUcPeriod"/>
            </a:pPr>
            <a:r>
              <a:rPr lang="de-DE" sz="1400" dirty="0">
                <a:solidFill>
                  <a:schemeClr val="bg2"/>
                </a:solidFill>
              </a:rPr>
              <a:t>Neugestaltung Leistungsnachweise Trassennutzung mit farblicher Gruppierung</a:t>
            </a:r>
          </a:p>
          <a:p>
            <a:pPr marL="400050" indent="-400050">
              <a:spcBef>
                <a:spcPts val="600"/>
              </a:spcBef>
              <a:buClr>
                <a:srgbClr val="FF0000"/>
              </a:buClr>
              <a:buFont typeface="+mj-lt"/>
              <a:buAutoNum type="romanUcPeriod"/>
            </a:pPr>
            <a:r>
              <a:rPr lang="de-DE" sz="1400" dirty="0">
                <a:solidFill>
                  <a:schemeClr val="bg2"/>
                </a:solidFill>
              </a:rPr>
              <a:t>Leistungsnachweis Stornierungs- und Änderungsentgelte</a:t>
            </a:r>
          </a:p>
          <a:p>
            <a:pPr marL="400050" indent="-400050">
              <a:spcBef>
                <a:spcPts val="600"/>
              </a:spcBef>
              <a:buClr>
                <a:srgbClr val="FF0000"/>
              </a:buClr>
              <a:buFont typeface="+mj-lt"/>
              <a:buAutoNum type="romanUcPeriod"/>
            </a:pPr>
            <a:r>
              <a:rPr lang="de-DE" sz="1400" dirty="0">
                <a:solidFill>
                  <a:schemeClr val="bg2"/>
                </a:solidFill>
              </a:rPr>
              <a:t>Leistungsnachweis Angebotserstellungsentgelte</a:t>
            </a:r>
          </a:p>
          <a:p>
            <a:pPr marL="400050" indent="-400050">
              <a:spcBef>
                <a:spcPts val="600"/>
              </a:spcBef>
              <a:buClr>
                <a:srgbClr val="FF0000"/>
              </a:buClr>
              <a:buFont typeface="+mj-lt"/>
              <a:buAutoNum type="romanUcPeriod"/>
            </a:pPr>
            <a:r>
              <a:rPr lang="de-DE" sz="1400" b="1" dirty="0"/>
              <a:t>Nachweis Entgeltminderung</a:t>
            </a:r>
          </a:p>
          <a:p>
            <a:pPr marL="400050" indent="-400050">
              <a:spcBef>
                <a:spcPts val="600"/>
              </a:spcBef>
              <a:buClr>
                <a:srgbClr val="FF0000"/>
              </a:buClr>
              <a:buFont typeface="+mj-lt"/>
              <a:buAutoNum type="romanUcPeriod"/>
            </a:pPr>
            <a:r>
              <a:rPr lang="de-DE" sz="1400" dirty="0" err="1">
                <a:solidFill>
                  <a:schemeClr val="bg2"/>
                </a:solidFill>
              </a:rPr>
              <a:t>csv</a:t>
            </a:r>
            <a:r>
              <a:rPr lang="de-DE" sz="1400" dirty="0">
                <a:solidFill>
                  <a:schemeClr val="bg2"/>
                </a:solidFill>
              </a:rPr>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17</a:t>
            </a:fld>
            <a:endParaRPr lang="de-DE" dirty="0"/>
          </a:p>
        </p:txBody>
      </p:sp>
      <p:sp>
        <p:nvSpPr>
          <p:cNvPr id="7" name="Fußzeilenplatzhalter 2">
            <a:extLst>
              <a:ext uri="{FF2B5EF4-FFF2-40B4-BE49-F238E27FC236}">
                <a16:creationId xmlns:a16="http://schemas.microsoft.com/office/drawing/2014/main" id="{BAD07CCF-2C53-DF9A-FD8A-F7FEBDF39294}"/>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19048567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C71DCB-5AC0-494F-AA6D-F37804F26728}"/>
              </a:ext>
            </a:extLst>
          </p:cNvPr>
          <p:cNvSpPr>
            <a:spLocks noGrp="1"/>
          </p:cNvSpPr>
          <p:nvPr>
            <p:ph type="title"/>
          </p:nvPr>
        </p:nvSpPr>
        <p:spPr/>
        <p:txBody>
          <a:bodyPr/>
          <a:lstStyle/>
          <a:p>
            <a:r>
              <a:rPr lang="de-DE" dirty="0"/>
              <a:t>Nachweis Entgeltminderung</a:t>
            </a:r>
          </a:p>
        </p:txBody>
      </p:sp>
      <p:sp>
        <p:nvSpPr>
          <p:cNvPr id="4" name="Foliennummernplatzhalter 3">
            <a:extLst>
              <a:ext uri="{FF2B5EF4-FFF2-40B4-BE49-F238E27FC236}">
                <a16:creationId xmlns:a16="http://schemas.microsoft.com/office/drawing/2014/main" id="{1DEE5A0F-EF07-4563-89CA-C757E27B8FAF}"/>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18</a:t>
            </a:fld>
            <a:endParaRPr lang="de-DE" dirty="0"/>
          </a:p>
        </p:txBody>
      </p:sp>
      <p:sp>
        <p:nvSpPr>
          <p:cNvPr id="6" name="Rechteck 5">
            <a:extLst>
              <a:ext uri="{FF2B5EF4-FFF2-40B4-BE49-F238E27FC236}">
                <a16:creationId xmlns:a16="http://schemas.microsoft.com/office/drawing/2014/main" id="{C854B5D2-2C8A-4C10-9D97-6FCBFB7AB23B}"/>
              </a:ext>
            </a:extLst>
          </p:cNvPr>
          <p:cNvSpPr/>
          <p:nvPr/>
        </p:nvSpPr>
        <p:spPr>
          <a:xfrm>
            <a:off x="6861791" y="5475093"/>
            <a:ext cx="4490793" cy="276999"/>
          </a:xfrm>
          <a:prstGeom prst="rect">
            <a:avLst/>
          </a:prstGeom>
        </p:spPr>
        <p:txBody>
          <a:bodyPr wrap="square">
            <a:spAutoFit/>
          </a:bodyPr>
          <a:lstStyle/>
          <a:p>
            <a:pPr algn="r">
              <a:buClr>
                <a:srgbClr val="FF0000"/>
              </a:buClr>
            </a:pPr>
            <a:r>
              <a:rPr lang="de-DE" sz="1200" dirty="0">
                <a:solidFill>
                  <a:srgbClr val="FF0000"/>
                </a:solidFill>
              </a:rPr>
              <a:t>* </a:t>
            </a:r>
            <a:r>
              <a:rPr lang="de-DE" sz="1000" dirty="0"/>
              <a:t>Darstellung sortiert nach Zugnummer und Verkehrstag</a:t>
            </a:r>
          </a:p>
        </p:txBody>
      </p:sp>
      <p:sp>
        <p:nvSpPr>
          <p:cNvPr id="7" name="Textfeld 6">
            <a:extLst>
              <a:ext uri="{FF2B5EF4-FFF2-40B4-BE49-F238E27FC236}">
                <a16:creationId xmlns:a16="http://schemas.microsoft.com/office/drawing/2014/main" id="{A6C06F1C-38E7-45AE-AE9D-4888472E53D1}"/>
              </a:ext>
            </a:extLst>
          </p:cNvPr>
          <p:cNvSpPr txBox="1"/>
          <p:nvPr/>
        </p:nvSpPr>
        <p:spPr>
          <a:xfrm>
            <a:off x="767408" y="1244407"/>
            <a:ext cx="9290784" cy="492443"/>
          </a:xfrm>
          <a:prstGeom prst="rect">
            <a:avLst/>
          </a:prstGeom>
          <a:noFill/>
        </p:spPr>
        <p:txBody>
          <a:bodyPr wrap="square" lIns="0" tIns="0" rIns="0" bIns="0" rtlCol="0">
            <a:spAutoFit/>
          </a:bodyPr>
          <a:lstStyle/>
          <a:p>
            <a:pPr marL="285750" indent="-285750">
              <a:spcBef>
                <a:spcPts val="300"/>
              </a:spcBef>
              <a:buClr>
                <a:srgbClr val="FF0000"/>
              </a:buClr>
              <a:buFont typeface="Wingdings" panose="05000000000000000000" pitchFamily="2" charset="2"/>
              <a:buChar char="§"/>
            </a:pPr>
            <a:r>
              <a:rPr lang="de-DE" sz="1400" dirty="0"/>
              <a:t>Die Anlage zum Nachweis der Entgeltminderung erfolgt im Layout der Nachweise der Trassennutzung.</a:t>
            </a:r>
          </a:p>
          <a:p>
            <a:pPr algn="l"/>
            <a:endParaRPr lang="de-DE" dirty="0" err="1"/>
          </a:p>
        </p:txBody>
      </p:sp>
      <p:pic>
        <p:nvPicPr>
          <p:cNvPr id="9" name="Grafik 8">
            <a:extLst>
              <a:ext uri="{FF2B5EF4-FFF2-40B4-BE49-F238E27FC236}">
                <a16:creationId xmlns:a16="http://schemas.microsoft.com/office/drawing/2014/main" id="{F4E24C54-E3D4-478D-9444-A074E3B01B40}"/>
              </a:ext>
            </a:extLst>
          </p:cNvPr>
          <p:cNvPicPr>
            <a:picLocks noChangeAspect="1"/>
          </p:cNvPicPr>
          <p:nvPr/>
        </p:nvPicPr>
        <p:blipFill>
          <a:blip r:embed="rId2"/>
          <a:stretch>
            <a:fillRect/>
          </a:stretch>
        </p:blipFill>
        <p:spPr>
          <a:xfrm>
            <a:off x="383704" y="2076567"/>
            <a:ext cx="11424592" cy="2777995"/>
          </a:xfrm>
          <a:prstGeom prst="rect">
            <a:avLst/>
          </a:prstGeom>
          <a:ln>
            <a:solidFill>
              <a:schemeClr val="tx1"/>
            </a:solidFill>
          </a:ln>
        </p:spPr>
      </p:pic>
      <p:sp>
        <p:nvSpPr>
          <p:cNvPr id="5" name="Rechteck 4">
            <a:extLst>
              <a:ext uri="{FF2B5EF4-FFF2-40B4-BE49-F238E27FC236}">
                <a16:creationId xmlns:a16="http://schemas.microsoft.com/office/drawing/2014/main" id="{98B92CEE-BC1A-BF37-536E-4A2FE065A018}"/>
              </a:ext>
            </a:extLst>
          </p:cNvPr>
          <p:cNvSpPr/>
          <p:nvPr/>
        </p:nvSpPr>
        <p:spPr>
          <a:xfrm>
            <a:off x="8256240" y="1721154"/>
            <a:ext cx="3384376" cy="758679"/>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buClr>
                <a:schemeClr val="accent2"/>
              </a:buClr>
            </a:pPr>
            <a:r>
              <a:rPr lang="de-DE" sz="1600" dirty="0">
                <a:solidFill>
                  <a:schemeClr val="tx1"/>
                </a:solidFill>
              </a:rPr>
              <a:t>Neu: Ausgabe erfolgt hier mit </a:t>
            </a:r>
          </a:p>
          <a:p>
            <a:pPr algn="ctr">
              <a:buClr>
                <a:schemeClr val="accent2"/>
              </a:buClr>
            </a:pPr>
            <a:r>
              <a:rPr lang="de-DE" sz="1600" dirty="0">
                <a:solidFill>
                  <a:schemeClr val="tx1"/>
                </a:solidFill>
              </a:rPr>
              <a:t>6 Nachkommastellen</a:t>
            </a:r>
          </a:p>
        </p:txBody>
      </p:sp>
      <p:sp>
        <p:nvSpPr>
          <p:cNvPr id="8" name="Fußzeilenplatzhalter 2">
            <a:extLst>
              <a:ext uri="{FF2B5EF4-FFF2-40B4-BE49-F238E27FC236}">
                <a16:creationId xmlns:a16="http://schemas.microsoft.com/office/drawing/2014/main" id="{BCE8FB60-A2FF-EE78-4446-E34736E4D8B5}"/>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280537302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677548" y="3284984"/>
            <a:ext cx="8162869" cy="274320"/>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34545" y="1842125"/>
            <a:ext cx="7848872" cy="2539157"/>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dirty="0">
                <a:solidFill>
                  <a:schemeClr val="bg2"/>
                </a:solidFill>
              </a:rPr>
              <a:t>Rechnungsdeckblatt und Anlagenverzeichnis</a:t>
            </a:r>
          </a:p>
          <a:p>
            <a:pPr marL="400050" indent="-400050">
              <a:spcBef>
                <a:spcPts val="600"/>
              </a:spcBef>
              <a:buClr>
                <a:srgbClr val="FF0000"/>
              </a:buClr>
              <a:buFont typeface="+mj-lt"/>
              <a:buAutoNum type="romanUcPeriod"/>
            </a:pPr>
            <a:r>
              <a:rPr lang="de-DE" sz="1400" dirty="0">
                <a:solidFill>
                  <a:schemeClr val="bg2"/>
                </a:solidFill>
              </a:rPr>
              <a:t>Neugestaltung Leistungsnachweise Trassennutzung mit farblicher Gruppierung</a:t>
            </a:r>
          </a:p>
          <a:p>
            <a:pPr marL="400050" indent="-400050">
              <a:spcBef>
                <a:spcPts val="600"/>
              </a:spcBef>
              <a:buClr>
                <a:srgbClr val="FF0000"/>
              </a:buClr>
              <a:buFont typeface="+mj-lt"/>
              <a:buAutoNum type="romanUcPeriod"/>
            </a:pPr>
            <a:r>
              <a:rPr lang="de-DE" sz="1400" dirty="0">
                <a:solidFill>
                  <a:schemeClr val="bg2"/>
                </a:solidFill>
              </a:rPr>
              <a:t>Leistungsnachweis Stornierungs- und Änderungsentgelte</a:t>
            </a:r>
          </a:p>
          <a:p>
            <a:pPr marL="400050" indent="-400050">
              <a:spcBef>
                <a:spcPts val="600"/>
              </a:spcBef>
              <a:buClr>
                <a:srgbClr val="FF0000"/>
              </a:buClr>
              <a:buFont typeface="+mj-lt"/>
              <a:buAutoNum type="romanUcPeriod"/>
            </a:pPr>
            <a:r>
              <a:rPr lang="de-DE" sz="1400" dirty="0">
                <a:solidFill>
                  <a:schemeClr val="bg2"/>
                </a:solidFill>
              </a:rPr>
              <a:t>Leistungsnachweis Angebotserstellungsentgelte</a:t>
            </a:r>
          </a:p>
          <a:p>
            <a:pPr marL="400050" indent="-400050">
              <a:spcBef>
                <a:spcPts val="600"/>
              </a:spcBef>
              <a:buClr>
                <a:srgbClr val="FF0000"/>
              </a:buClr>
              <a:buFont typeface="+mj-lt"/>
              <a:buAutoNum type="romanUcPeriod"/>
            </a:pPr>
            <a:r>
              <a:rPr lang="de-DE" sz="1400" dirty="0">
                <a:solidFill>
                  <a:schemeClr val="bg2"/>
                </a:solidFill>
              </a:rPr>
              <a:t>Nachweis Entgeltminderung</a:t>
            </a:r>
          </a:p>
          <a:p>
            <a:pPr marL="400050" indent="-400050">
              <a:spcBef>
                <a:spcPts val="600"/>
              </a:spcBef>
              <a:buClr>
                <a:srgbClr val="FF0000"/>
              </a:buClr>
              <a:buFont typeface="+mj-lt"/>
              <a:buAutoNum type="romanUcPeriod"/>
            </a:pPr>
            <a:r>
              <a:rPr lang="de-DE" sz="1400" b="1" dirty="0" err="1"/>
              <a:t>csv</a:t>
            </a:r>
            <a:r>
              <a:rPr lang="de-DE" sz="1400" b="1" dirty="0"/>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19</a:t>
            </a:fld>
            <a:endParaRPr lang="de-DE" dirty="0"/>
          </a:p>
        </p:txBody>
      </p:sp>
      <p:sp>
        <p:nvSpPr>
          <p:cNvPr id="7" name="Fußzeilenplatzhalter 2">
            <a:extLst>
              <a:ext uri="{FF2B5EF4-FFF2-40B4-BE49-F238E27FC236}">
                <a16:creationId xmlns:a16="http://schemas.microsoft.com/office/drawing/2014/main" id="{20C1EDFF-FB53-2754-424D-C8B9B5E9E20D}"/>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28904302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677548" y="1843201"/>
            <a:ext cx="8162869" cy="274320"/>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47528" y="1844825"/>
            <a:ext cx="7848872" cy="2539157"/>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b="1" dirty="0"/>
              <a:t>Rechnungsdeckblatt und Anlagenverzeichnis DB Netz und RNI</a:t>
            </a:r>
          </a:p>
          <a:p>
            <a:pPr marL="400050" indent="-400050">
              <a:spcBef>
                <a:spcPts val="600"/>
              </a:spcBef>
              <a:buClr>
                <a:srgbClr val="FF0000"/>
              </a:buClr>
              <a:buFont typeface="+mj-lt"/>
              <a:buAutoNum type="romanUcPeriod"/>
            </a:pPr>
            <a:r>
              <a:rPr lang="de-DE" sz="1400" dirty="0">
                <a:solidFill>
                  <a:schemeClr val="bg2"/>
                </a:solidFill>
              </a:rPr>
              <a:t>Neugestaltung Leistungsnachweise Trassennutzung mit farblicher Gruppierung</a:t>
            </a:r>
          </a:p>
          <a:p>
            <a:pPr marL="400050" indent="-400050">
              <a:spcBef>
                <a:spcPts val="600"/>
              </a:spcBef>
              <a:buClr>
                <a:srgbClr val="FF0000"/>
              </a:buClr>
              <a:buFont typeface="+mj-lt"/>
              <a:buAutoNum type="romanUcPeriod"/>
            </a:pPr>
            <a:r>
              <a:rPr lang="de-DE" sz="1400" dirty="0">
                <a:solidFill>
                  <a:schemeClr val="bg2"/>
                </a:solidFill>
              </a:rPr>
              <a:t>Leistungsnachweis Stornierungs- und Änderungsentgelte</a:t>
            </a:r>
          </a:p>
          <a:p>
            <a:pPr marL="400050" indent="-400050">
              <a:spcBef>
                <a:spcPts val="600"/>
              </a:spcBef>
              <a:buClr>
                <a:srgbClr val="FF0000"/>
              </a:buClr>
              <a:buFont typeface="+mj-lt"/>
              <a:buAutoNum type="romanUcPeriod"/>
            </a:pPr>
            <a:r>
              <a:rPr lang="de-DE" sz="1400" dirty="0">
                <a:solidFill>
                  <a:schemeClr val="bg2"/>
                </a:solidFill>
              </a:rPr>
              <a:t>Leistungsnachweis Angebotserstellungsentgelte</a:t>
            </a:r>
          </a:p>
          <a:p>
            <a:pPr marL="400050" indent="-400050">
              <a:spcBef>
                <a:spcPts val="600"/>
              </a:spcBef>
              <a:buClr>
                <a:srgbClr val="FF0000"/>
              </a:buClr>
              <a:buFont typeface="+mj-lt"/>
              <a:buAutoNum type="romanUcPeriod"/>
            </a:pPr>
            <a:r>
              <a:rPr lang="de-DE" sz="1400" dirty="0">
                <a:solidFill>
                  <a:schemeClr val="bg2"/>
                </a:solidFill>
              </a:rPr>
              <a:t>Nachweis Entgeltminderung</a:t>
            </a:r>
          </a:p>
          <a:p>
            <a:pPr marL="400050" indent="-400050">
              <a:spcBef>
                <a:spcPts val="600"/>
              </a:spcBef>
              <a:buClr>
                <a:srgbClr val="FF0000"/>
              </a:buClr>
              <a:buFont typeface="+mj-lt"/>
              <a:buAutoNum type="romanUcPeriod"/>
            </a:pPr>
            <a:r>
              <a:rPr lang="de-DE" sz="1400" dirty="0" err="1">
                <a:solidFill>
                  <a:schemeClr val="bg2"/>
                </a:solidFill>
              </a:rPr>
              <a:t>csv</a:t>
            </a:r>
            <a:r>
              <a:rPr lang="de-DE" sz="1400" dirty="0">
                <a:solidFill>
                  <a:schemeClr val="bg2"/>
                </a:solidFill>
              </a:rPr>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3" name="Fußzeilenplatzhalter 2">
            <a:extLst>
              <a:ext uri="{FF2B5EF4-FFF2-40B4-BE49-F238E27FC236}">
                <a16:creationId xmlns:a16="http://schemas.microsoft.com/office/drawing/2014/main" id="{603B744E-6579-4544-B14F-4A21688B5B65}"/>
              </a:ext>
            </a:extLst>
          </p:cNvPr>
          <p:cNvSpPr>
            <a:spLocks noGrp="1"/>
          </p:cNvSpPr>
          <p:nvPr>
            <p:ph type="ftr" sz="quarter" idx="3"/>
          </p:nvPr>
        </p:nvSpPr>
        <p:spPr bwMode="auto">
          <a:xfrm>
            <a:off x="504000" y="6719713"/>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l" rtl="0" eaLnBrk="0" fontAlgn="base" hangingPunct="0">
              <a:spcBef>
                <a:spcPct val="0"/>
              </a:spcBef>
              <a:spcAft>
                <a:spcPct val="0"/>
              </a:spcAft>
              <a:defRPr sz="900" kern="120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dirty="0"/>
              <a:t>DB Netz AG | 02.11.2023</a:t>
            </a:r>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2</a:t>
            </a:fld>
            <a:endParaRPr lang="de-DE" dirty="0"/>
          </a:p>
        </p:txBody>
      </p:sp>
    </p:spTree>
    <p:extLst>
      <p:ext uri="{BB962C8B-B14F-4D97-AF65-F5344CB8AC3E}">
        <p14:creationId xmlns:p14="http://schemas.microsoft.com/office/powerpoint/2010/main" val="9612363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E43D04-43E4-4D02-AF4A-9C0B331C71E9}"/>
              </a:ext>
            </a:extLst>
          </p:cNvPr>
          <p:cNvSpPr>
            <a:spLocks noGrp="1"/>
          </p:cNvSpPr>
          <p:nvPr>
            <p:ph type="title"/>
          </p:nvPr>
        </p:nvSpPr>
        <p:spPr/>
        <p:txBody>
          <a:bodyPr/>
          <a:lstStyle/>
          <a:p>
            <a:r>
              <a:rPr lang="de-DE" dirty="0"/>
              <a:t>Übersicht der detaillierten </a:t>
            </a:r>
            <a:r>
              <a:rPr lang="de-DE" dirty="0" err="1"/>
              <a:t>csv</a:t>
            </a:r>
            <a:r>
              <a:rPr lang="de-DE" dirty="0"/>
              <a:t>-Exporte zur Rechnung </a:t>
            </a:r>
            <a:br>
              <a:rPr lang="de-DE" dirty="0"/>
            </a:br>
            <a:r>
              <a:rPr lang="de-DE" sz="1600" dirty="0"/>
              <a:t>(Beschreibung der Exportdateien in separater Anlage)</a:t>
            </a:r>
            <a:endParaRPr lang="de-DE" dirty="0"/>
          </a:p>
        </p:txBody>
      </p:sp>
      <p:sp>
        <p:nvSpPr>
          <p:cNvPr id="4" name="Foliennummernplatzhalter 3">
            <a:extLst>
              <a:ext uri="{FF2B5EF4-FFF2-40B4-BE49-F238E27FC236}">
                <a16:creationId xmlns:a16="http://schemas.microsoft.com/office/drawing/2014/main" id="{2633A5C1-810B-4EA3-B398-169E075CB97E}"/>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20</a:t>
            </a:fld>
            <a:endParaRPr lang="de-DE" dirty="0"/>
          </a:p>
        </p:txBody>
      </p:sp>
      <p:graphicFrame>
        <p:nvGraphicFramePr>
          <p:cNvPr id="7" name="Tabelle 11">
            <a:extLst>
              <a:ext uri="{FF2B5EF4-FFF2-40B4-BE49-F238E27FC236}">
                <a16:creationId xmlns:a16="http://schemas.microsoft.com/office/drawing/2014/main" id="{B8D1D32C-586B-42B3-A9C2-80D0321B06C2}"/>
              </a:ext>
            </a:extLst>
          </p:cNvPr>
          <p:cNvGraphicFramePr>
            <a:graphicFrameLocks noGrp="1"/>
          </p:cNvGraphicFramePr>
          <p:nvPr/>
        </p:nvGraphicFramePr>
        <p:xfrm>
          <a:off x="1919536" y="1673558"/>
          <a:ext cx="9217021" cy="746549"/>
        </p:xfrm>
        <a:graphic>
          <a:graphicData uri="http://schemas.openxmlformats.org/drawingml/2006/table">
            <a:tbl>
              <a:tblPr firstRow="1" bandRow="1">
                <a:tableStyleId>{5C22544A-7EE6-4342-B048-85BDC9FD1C3A}</a:tableStyleId>
              </a:tblPr>
              <a:tblGrid>
                <a:gridCol w="2646208">
                  <a:extLst>
                    <a:ext uri="{9D8B030D-6E8A-4147-A177-3AD203B41FA5}">
                      <a16:colId xmlns:a16="http://schemas.microsoft.com/office/drawing/2014/main" val="4010503691"/>
                    </a:ext>
                  </a:extLst>
                </a:gridCol>
                <a:gridCol w="6570813">
                  <a:extLst>
                    <a:ext uri="{9D8B030D-6E8A-4147-A177-3AD203B41FA5}">
                      <a16:colId xmlns:a16="http://schemas.microsoft.com/office/drawing/2014/main" val="3152186378"/>
                    </a:ext>
                  </a:extLst>
                </a:gridCol>
              </a:tblGrid>
              <a:tr h="219840">
                <a:tc>
                  <a:txBody>
                    <a:bodyPr/>
                    <a:lstStyle/>
                    <a:p>
                      <a:pPr marL="285750" indent="-285750">
                        <a:buClr>
                          <a:srgbClr val="FF0000"/>
                        </a:buClr>
                        <a:buFont typeface="Wingdings" panose="05000000000000000000" pitchFamily="2" charset="2"/>
                        <a:buChar char="§"/>
                      </a:pPr>
                      <a:r>
                        <a:rPr lang="de-DE" sz="1400" b="0" dirty="0">
                          <a:solidFill>
                            <a:schemeClr val="tx1"/>
                          </a:solidFill>
                        </a:rPr>
                        <a:t>Betriebsstellen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Datei mit RL 100 Abkürzungen und Langnamen der Betriebsstellen</a:t>
                      </a:r>
                      <a:endParaRPr lang="de-DE" sz="1800" b="1" kern="1200" dirty="0">
                        <a:solidFill>
                          <a:schemeClr val="tx1"/>
                        </a:solidFill>
                        <a:effectLst/>
                        <a:latin typeface="+mn-lt"/>
                        <a:ea typeface="+mn-ea"/>
                        <a:cs typeface="+mn-cs"/>
                      </a:endParaRP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09500528"/>
                  </a:ext>
                </a:extLst>
              </a:tr>
              <a:tr h="441749">
                <a:tc>
                  <a:txBody>
                    <a:bodyPr/>
                    <a:lstStyle/>
                    <a:p>
                      <a:pPr marL="285750" indent="-285750">
                        <a:buClr>
                          <a:srgbClr val="FF0000"/>
                        </a:buClr>
                        <a:buFont typeface="Wingdings" panose="05000000000000000000" pitchFamily="2" charset="2"/>
                        <a:buChar char="§"/>
                      </a:pPr>
                      <a:r>
                        <a:rPr lang="de-DE" sz="1400" dirty="0">
                          <a:solidFill>
                            <a:schemeClr val="tx1"/>
                          </a:solidFill>
                        </a:rPr>
                        <a:t>Abkürzungen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lvl="0"/>
                      <a:r>
                        <a:rPr lang="de-DE" sz="1400" kern="1200" dirty="0">
                          <a:solidFill>
                            <a:schemeClr val="dk1"/>
                          </a:solidFill>
                          <a:effectLst/>
                          <a:latin typeface="+mn-lt"/>
                          <a:ea typeface="+mn-ea"/>
                          <a:cs typeface="+mn-cs"/>
                        </a:rPr>
                        <a:t>Legende der Abkürzungen </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5572105"/>
                  </a:ext>
                </a:extLst>
              </a:tr>
            </a:tbl>
          </a:graphicData>
        </a:graphic>
      </p:graphicFrame>
      <p:graphicFrame>
        <p:nvGraphicFramePr>
          <p:cNvPr id="8" name="Tabelle 11">
            <a:extLst>
              <a:ext uri="{FF2B5EF4-FFF2-40B4-BE49-F238E27FC236}">
                <a16:creationId xmlns:a16="http://schemas.microsoft.com/office/drawing/2014/main" id="{955EEED7-B50A-457A-9AF4-9F3ABF96983C}"/>
              </a:ext>
            </a:extLst>
          </p:cNvPr>
          <p:cNvGraphicFramePr>
            <a:graphicFrameLocks noGrp="1"/>
          </p:cNvGraphicFramePr>
          <p:nvPr>
            <p:extLst>
              <p:ext uri="{D42A27DB-BD31-4B8C-83A1-F6EECF244321}">
                <p14:modId xmlns:p14="http://schemas.microsoft.com/office/powerpoint/2010/main" val="2956737793"/>
              </p:ext>
            </p:extLst>
          </p:nvPr>
        </p:nvGraphicFramePr>
        <p:xfrm>
          <a:off x="1919535" y="3024589"/>
          <a:ext cx="9217022" cy="3177936"/>
        </p:xfrm>
        <a:graphic>
          <a:graphicData uri="http://schemas.openxmlformats.org/drawingml/2006/table">
            <a:tbl>
              <a:tblPr firstRow="1" bandRow="1">
                <a:tableStyleId>{5C22544A-7EE6-4342-B048-85BDC9FD1C3A}</a:tableStyleId>
              </a:tblPr>
              <a:tblGrid>
                <a:gridCol w="2943249">
                  <a:extLst>
                    <a:ext uri="{9D8B030D-6E8A-4147-A177-3AD203B41FA5}">
                      <a16:colId xmlns:a16="http://schemas.microsoft.com/office/drawing/2014/main" val="4010503691"/>
                    </a:ext>
                  </a:extLst>
                </a:gridCol>
                <a:gridCol w="6273773">
                  <a:extLst>
                    <a:ext uri="{9D8B030D-6E8A-4147-A177-3AD203B41FA5}">
                      <a16:colId xmlns:a16="http://schemas.microsoft.com/office/drawing/2014/main" val="3152186378"/>
                    </a:ext>
                  </a:extLst>
                </a:gridCol>
              </a:tblGrid>
              <a:tr h="219840">
                <a:tc>
                  <a:txBody>
                    <a:bodyPr/>
                    <a:lstStyle/>
                    <a:p>
                      <a:pPr marL="285750" indent="-285750">
                        <a:buClr>
                          <a:srgbClr val="FF0000"/>
                        </a:buClr>
                        <a:buFont typeface="Wingdings" panose="05000000000000000000" pitchFamily="2" charset="2"/>
                        <a:buChar char="§"/>
                      </a:pPr>
                      <a:r>
                        <a:rPr lang="de-DE" sz="1400" b="0" dirty="0">
                          <a:solidFill>
                            <a:schemeClr val="tx1"/>
                          </a:solidFill>
                        </a:rPr>
                        <a:t>Trassennutzungen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Tagesbezogene Darstellung der Trassen inklusive nachrichtlicher Trassenförderung</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no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09500528"/>
                  </a:ext>
                </a:extLst>
              </a:tr>
              <a:tr h="219840">
                <a:tc>
                  <a:txBody>
                    <a:bodyPr/>
                    <a:lstStyle/>
                    <a:p>
                      <a:pPr marL="285750" indent="-285750">
                        <a:buClr>
                          <a:srgbClr val="FF0000"/>
                        </a:buClr>
                        <a:buFont typeface="Wingdings" panose="05000000000000000000" pitchFamily="2" charset="2"/>
                        <a:buChar char="§"/>
                      </a:pPr>
                      <a:r>
                        <a:rPr lang="de-DE" sz="1400" b="0" dirty="0">
                          <a:solidFill>
                            <a:schemeClr val="tx1"/>
                          </a:solidFill>
                        </a:rPr>
                        <a:t>Zusammenfassung Trassennutzungen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Summarische Darstellung der Trassen inklusive nachrichtlicher Trassenförderung</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29699983"/>
                  </a:ext>
                </a:extLst>
              </a:tr>
              <a:tr h="219840">
                <a:tc>
                  <a:txBody>
                    <a:bodyPr/>
                    <a:lstStyle/>
                    <a:p>
                      <a:pPr marL="285750" indent="-285750">
                        <a:buClr>
                          <a:srgbClr val="FF0000"/>
                        </a:buClr>
                        <a:buFont typeface="Wingdings" panose="05000000000000000000" pitchFamily="2" charset="2"/>
                        <a:buChar char="§"/>
                      </a:pPr>
                      <a:r>
                        <a:rPr lang="de-DE" sz="1400" dirty="0">
                          <a:solidFill>
                            <a:schemeClr val="tx1"/>
                          </a:solidFill>
                        </a:rPr>
                        <a:t>Förderentgelte </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Detaillierte Darstellung stornierter Trassen</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29020432"/>
                  </a:ext>
                </a:extLst>
              </a:tr>
              <a:tr h="358747">
                <a:tc>
                  <a:txBody>
                    <a:bodyPr/>
                    <a:lstStyle/>
                    <a:p>
                      <a:pPr marL="285750" indent="-285750">
                        <a:buClr>
                          <a:srgbClr val="FF0000"/>
                        </a:buClr>
                        <a:buFont typeface="Wingdings" panose="05000000000000000000" pitchFamily="2" charset="2"/>
                        <a:buChar char="§"/>
                      </a:pPr>
                      <a:r>
                        <a:rPr lang="de-DE" sz="1400" dirty="0">
                          <a:solidFill>
                            <a:schemeClr val="tx1"/>
                          </a:solidFill>
                        </a:rPr>
                        <a:t>Stornierungen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Unverbindliche Darstellung der vom Bund gewährten Förderentgelte</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95572105"/>
                  </a:ext>
                </a:extLst>
              </a:tr>
              <a:tr h="441749">
                <a:tc>
                  <a:txBody>
                    <a:bodyPr/>
                    <a:lstStyle/>
                    <a:p>
                      <a:pPr marL="285750" indent="-285750">
                        <a:buClr>
                          <a:srgbClr val="FF0000"/>
                        </a:buClr>
                        <a:buFont typeface="Wingdings" panose="05000000000000000000" pitchFamily="2" charset="2"/>
                        <a:buChar char="§"/>
                      </a:pPr>
                      <a:r>
                        <a:rPr lang="de-DE" sz="1400" dirty="0">
                          <a:solidFill>
                            <a:schemeClr val="tx1"/>
                          </a:solidFill>
                        </a:rPr>
                        <a:t>Stornierungen nachrichtlich</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Darstellung vor dem Buchungszeitraum stornierter Trassen, welche im Buchungszeitraum verkehren sollten</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26272242"/>
                  </a:ext>
                </a:extLst>
              </a:tr>
              <a:tr h="441749">
                <a:tc>
                  <a:txBody>
                    <a:bodyPr/>
                    <a:lstStyle/>
                    <a:p>
                      <a:pPr marL="285750" indent="-285750">
                        <a:buClr>
                          <a:srgbClr val="FF0000"/>
                        </a:buClr>
                        <a:buFont typeface="Wingdings" panose="05000000000000000000" pitchFamily="2" charset="2"/>
                        <a:buChar char="§"/>
                      </a:pPr>
                      <a:r>
                        <a:rPr lang="de-DE" sz="1400" dirty="0">
                          <a:solidFill>
                            <a:schemeClr val="tx1"/>
                          </a:solidFill>
                        </a:rPr>
                        <a:t>Entgeltminderungen</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Tagesbezogene Darstellung von Entgeltminderungen</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solidFill>
                        <a:schemeClr val="accent2"/>
                      </a:solid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62279075"/>
                  </a:ext>
                </a:extLst>
              </a:tr>
              <a:tr h="441749">
                <a:tc>
                  <a:txBody>
                    <a:bodyPr/>
                    <a:lstStyle/>
                    <a:p>
                      <a:pPr marL="285750" indent="-285750">
                        <a:buClr>
                          <a:srgbClr val="FF0000"/>
                        </a:buClr>
                        <a:buFont typeface="Wingdings" panose="05000000000000000000" pitchFamily="2" charset="2"/>
                        <a:buChar char="§"/>
                      </a:pPr>
                      <a:r>
                        <a:rPr lang="de-DE" sz="1400" dirty="0">
                          <a:solidFill>
                            <a:schemeClr val="tx1"/>
                          </a:solidFill>
                        </a:rPr>
                        <a:t>Angebotserstellungsentgelt</a:t>
                      </a:r>
                    </a:p>
                  </a:txBody>
                  <a:tcPr>
                    <a:lnL w="12700" cap="flat" cmpd="sng" algn="ctr">
                      <a:noFill/>
                      <a:prstDash val="sysDot"/>
                      <a:round/>
                      <a:headEnd type="none" w="med" len="med"/>
                      <a:tailEnd type="none" w="med" len="med"/>
                    </a:lnL>
                    <a:lnR w="12700" cap="flat" cmpd="sng" algn="ctr">
                      <a:solidFill>
                        <a:schemeClr val="accent2"/>
                      </a:solid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kern="1200" dirty="0">
                          <a:solidFill>
                            <a:schemeClr val="tx1"/>
                          </a:solidFill>
                          <a:effectLst/>
                          <a:latin typeface="+mn-lt"/>
                          <a:ea typeface="+mn-ea"/>
                          <a:cs typeface="+mn-cs"/>
                        </a:rPr>
                        <a:t>Detaillierte Darstellung in Zahlung gestellter Angebotserstellungsentgelte</a:t>
                      </a:r>
                    </a:p>
                  </a:txBody>
                  <a:tcPr>
                    <a:lnL w="12700" cap="flat" cmpd="sng" algn="ctr">
                      <a:solidFill>
                        <a:schemeClr val="accent2"/>
                      </a:solidFill>
                      <a:prstDash val="sysDot"/>
                      <a:round/>
                      <a:headEnd type="none" w="med" len="med"/>
                      <a:tailEnd type="none" w="med" len="med"/>
                    </a:lnL>
                    <a:lnR w="12700" cap="flat" cmpd="sng" algn="ctr">
                      <a:noFill/>
                      <a:prstDash val="sysDot"/>
                      <a:round/>
                      <a:headEnd type="none" w="med" len="med"/>
                      <a:tailEnd type="none" w="med" len="med"/>
                    </a:lnR>
                    <a:lnT w="12700" cap="flat" cmpd="sng" algn="ctr">
                      <a:solidFill>
                        <a:schemeClr val="accent2"/>
                      </a:solidFill>
                      <a:prstDash val="sysDot"/>
                      <a:round/>
                      <a:headEnd type="none" w="med" len="med"/>
                      <a:tailEnd type="none" w="med" len="med"/>
                    </a:lnT>
                    <a:lnB w="12700" cap="flat" cmpd="sng" algn="ctr">
                      <a:noFill/>
                      <a:prstDash val="sysDot"/>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8331136"/>
                  </a:ext>
                </a:extLst>
              </a:tr>
            </a:tbl>
          </a:graphicData>
        </a:graphic>
      </p:graphicFrame>
      <p:sp>
        <p:nvSpPr>
          <p:cNvPr id="9" name="ColumnHeader">
            <a:extLst>
              <a:ext uri="{FF2B5EF4-FFF2-40B4-BE49-F238E27FC236}">
                <a16:creationId xmlns:a16="http://schemas.microsoft.com/office/drawing/2014/main" id="{EF743C42-96C0-4CDF-8E39-08C9195352FF}"/>
              </a:ext>
            </a:extLst>
          </p:cNvPr>
          <p:cNvSpPr>
            <a:spLocks noChangeArrowheads="1"/>
          </p:cNvSpPr>
          <p:nvPr/>
        </p:nvSpPr>
        <p:spPr bwMode="gray">
          <a:xfrm>
            <a:off x="1919537" y="1179173"/>
            <a:ext cx="9217020" cy="400110"/>
          </a:xfrm>
          <a:prstGeom prst="rect">
            <a:avLst/>
          </a:prstGeom>
          <a:solidFill>
            <a:schemeClr val="bg1"/>
          </a:solidFill>
          <a:ln w="9525" algn="ctr">
            <a:noFill/>
            <a:miter lim="800000"/>
            <a:headEnd type="none" w="lg" len="lg"/>
            <a:tailEnd type="none" w="lg" len="lg"/>
          </a:ln>
          <a:effectLst>
            <a:outerShdw dist="25400" dir="5400000" sx="99000" sy="99000" algn="ctr" rotWithShape="0">
              <a:srgbClr val="FF0000"/>
            </a:outerShdw>
          </a:effectLst>
        </p:spPr>
        <p:txBody>
          <a:bodyPr wrap="square" tIns="91440" bIns="91440" anchor="b">
            <a:spAutoFit/>
          </a:bodyPr>
          <a:lstStyle/>
          <a:p>
            <a:pPr algn="l"/>
            <a:r>
              <a:rPr lang="de-DE" sz="1400" b="1" dirty="0">
                <a:solidFill>
                  <a:schemeClr val="bg2"/>
                </a:solidFill>
              </a:rPr>
              <a:t>Stammdaten (unverändert)</a:t>
            </a:r>
          </a:p>
        </p:txBody>
      </p:sp>
      <p:sp>
        <p:nvSpPr>
          <p:cNvPr id="10" name="ColumnHeader">
            <a:extLst>
              <a:ext uri="{FF2B5EF4-FFF2-40B4-BE49-F238E27FC236}">
                <a16:creationId xmlns:a16="http://schemas.microsoft.com/office/drawing/2014/main" id="{639E2B29-47F8-40CE-9568-4546F6573163}"/>
              </a:ext>
            </a:extLst>
          </p:cNvPr>
          <p:cNvSpPr>
            <a:spLocks noChangeArrowheads="1"/>
          </p:cNvSpPr>
          <p:nvPr/>
        </p:nvSpPr>
        <p:spPr bwMode="gray">
          <a:xfrm>
            <a:off x="1919534" y="2435836"/>
            <a:ext cx="9217022" cy="400110"/>
          </a:xfrm>
          <a:prstGeom prst="rect">
            <a:avLst/>
          </a:prstGeom>
          <a:solidFill>
            <a:schemeClr val="bg1"/>
          </a:solidFill>
          <a:ln w="9525" algn="ctr">
            <a:noFill/>
            <a:miter lim="800000"/>
            <a:headEnd type="none" w="lg" len="lg"/>
            <a:tailEnd type="none" w="lg" len="lg"/>
          </a:ln>
          <a:effectLst>
            <a:outerShdw dist="25400" dir="5400000" sx="99000" sy="99000" algn="ctr" rotWithShape="0">
              <a:srgbClr val="FF0000"/>
            </a:outerShdw>
          </a:effectLst>
        </p:spPr>
        <p:txBody>
          <a:bodyPr wrap="square" tIns="91440" bIns="91440" anchor="b">
            <a:spAutoFit/>
          </a:bodyPr>
          <a:lstStyle/>
          <a:p>
            <a:pPr algn="l"/>
            <a:r>
              <a:rPr lang="de-DE" sz="1400" b="1" dirty="0">
                <a:solidFill>
                  <a:schemeClr val="bg2"/>
                </a:solidFill>
              </a:rPr>
              <a:t>Trassenabrechnung</a:t>
            </a:r>
          </a:p>
        </p:txBody>
      </p:sp>
      <p:sp>
        <p:nvSpPr>
          <p:cNvPr id="5" name="Fußzeilenplatzhalter 2">
            <a:extLst>
              <a:ext uri="{FF2B5EF4-FFF2-40B4-BE49-F238E27FC236}">
                <a16:creationId xmlns:a16="http://schemas.microsoft.com/office/drawing/2014/main" id="{7444688F-ED56-803C-AE3D-EAA3193DF133}"/>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1398272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48E752FC-D9FF-4BAD-9C83-66CCA8336275}"/>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353" imgH="353" progId="TCLayout.ActiveDocument.1">
                  <p:embed/>
                </p:oleObj>
              </mc:Choice>
              <mc:Fallback>
                <p:oleObj name="think-cell Folie" r:id="rId3" imgW="353" imgH="353" progId="TCLayout.ActiveDocument.1">
                  <p:embed/>
                  <p:pic>
                    <p:nvPicPr>
                      <p:cNvPr id="7" name="Objekt 6" hidden="1">
                        <a:extLst>
                          <a:ext uri="{FF2B5EF4-FFF2-40B4-BE49-F238E27FC236}">
                            <a16:creationId xmlns:a16="http://schemas.microsoft.com/office/drawing/2014/main" id="{48E752FC-D9FF-4BAD-9C83-66CCA8336275}"/>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0DF3DEF5-611B-4137-832F-581406B9C97C}"/>
              </a:ext>
            </a:extLst>
          </p:cNvPr>
          <p:cNvSpPr>
            <a:spLocks noGrp="1"/>
          </p:cNvSpPr>
          <p:nvPr>
            <p:ph type="title"/>
          </p:nvPr>
        </p:nvSpPr>
        <p:spPr/>
        <p:txBody>
          <a:bodyPr vert="horz"/>
          <a:lstStyle/>
          <a:p>
            <a:r>
              <a:rPr lang="de-DE" dirty="0"/>
              <a:t>Rechnungsdeckblatt DB Netz und RNI für DB und Non-DB Kunden</a:t>
            </a:r>
          </a:p>
        </p:txBody>
      </p:sp>
      <p:sp>
        <p:nvSpPr>
          <p:cNvPr id="4" name="Foliennummernplatzhalter 3">
            <a:extLst>
              <a:ext uri="{FF2B5EF4-FFF2-40B4-BE49-F238E27FC236}">
                <a16:creationId xmlns:a16="http://schemas.microsoft.com/office/drawing/2014/main" id="{35EED10E-92CF-4DE0-BDC9-69A57EB66BA3}"/>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3</a:t>
            </a:fld>
            <a:endParaRPr lang="de-DE" dirty="0"/>
          </a:p>
        </p:txBody>
      </p:sp>
      <p:sp>
        <p:nvSpPr>
          <p:cNvPr id="12" name="Textfeld 11">
            <a:extLst>
              <a:ext uri="{FF2B5EF4-FFF2-40B4-BE49-F238E27FC236}">
                <a16:creationId xmlns:a16="http://schemas.microsoft.com/office/drawing/2014/main" id="{1DC824F7-5B81-41C7-9DE3-A53021B6B04D}"/>
              </a:ext>
            </a:extLst>
          </p:cNvPr>
          <p:cNvSpPr txBox="1"/>
          <p:nvPr/>
        </p:nvSpPr>
        <p:spPr>
          <a:xfrm>
            <a:off x="8760296" y="1983015"/>
            <a:ext cx="2952327" cy="1585049"/>
          </a:xfrm>
          <a:prstGeom prst="rect">
            <a:avLst/>
          </a:prstGeom>
          <a:noFill/>
        </p:spPr>
        <p:txBody>
          <a:bodyPr wrap="square" lIns="0" tIns="0" rIns="0" bIns="0" rtlCol="0">
            <a:spAutoFit/>
          </a:bodyPr>
          <a:lstStyle/>
          <a:p>
            <a:pPr marL="285750" indent="-285750">
              <a:spcBef>
                <a:spcPts val="600"/>
              </a:spcBef>
              <a:buClr>
                <a:srgbClr val="FF0000"/>
              </a:buClr>
              <a:buFont typeface="Wingdings" panose="05000000000000000000" pitchFamily="2" charset="2"/>
              <a:buChar char="§"/>
            </a:pPr>
            <a:r>
              <a:rPr lang="de-DE" sz="1400" dirty="0"/>
              <a:t>Rechnungen können je Leistungstyp gesplittet erstellt werden (Abrechnungsprojekte). </a:t>
            </a:r>
          </a:p>
          <a:p>
            <a:pPr marL="285750" indent="-285750">
              <a:spcBef>
                <a:spcPts val="600"/>
              </a:spcBef>
              <a:buClr>
                <a:srgbClr val="FF0000"/>
              </a:buClr>
              <a:buFont typeface="Wingdings" panose="05000000000000000000" pitchFamily="2" charset="2"/>
              <a:buChar char="§"/>
            </a:pPr>
            <a:r>
              <a:rPr lang="de-DE" sz="1400" dirty="0"/>
              <a:t>Abrechnungsprojektspezifische Angaben werden auf dem Rechnungsdeckblatt dem Kunden mitgeteilt.</a:t>
            </a:r>
          </a:p>
        </p:txBody>
      </p:sp>
      <p:sp>
        <p:nvSpPr>
          <p:cNvPr id="13" name="ColumnHeader">
            <a:extLst>
              <a:ext uri="{FF2B5EF4-FFF2-40B4-BE49-F238E27FC236}">
                <a16:creationId xmlns:a16="http://schemas.microsoft.com/office/drawing/2014/main" id="{53390154-200D-4A8B-BB81-4D8461B46A4E}"/>
              </a:ext>
            </a:extLst>
          </p:cNvPr>
          <p:cNvSpPr>
            <a:spLocks noChangeArrowheads="1"/>
          </p:cNvSpPr>
          <p:nvPr/>
        </p:nvSpPr>
        <p:spPr bwMode="gray">
          <a:xfrm>
            <a:off x="8760296" y="1124744"/>
            <a:ext cx="2559528" cy="400110"/>
          </a:xfrm>
          <a:prstGeom prst="rect">
            <a:avLst/>
          </a:prstGeom>
          <a:solidFill>
            <a:schemeClr val="bg1"/>
          </a:solidFill>
          <a:ln w="9525" algn="ctr">
            <a:noFill/>
            <a:miter lim="800000"/>
            <a:headEnd type="none" w="lg" len="lg"/>
            <a:tailEnd type="none" w="lg" len="lg"/>
          </a:ln>
          <a:effectLst>
            <a:outerShdw dist="25400" dir="5400000" sx="99000" sy="99000" algn="ctr" rotWithShape="0">
              <a:srgbClr val="FF0000"/>
            </a:outerShdw>
          </a:effectLst>
        </p:spPr>
        <p:txBody>
          <a:bodyPr wrap="square" tIns="91440" bIns="91440" anchor="b">
            <a:spAutoFit/>
          </a:bodyPr>
          <a:lstStyle/>
          <a:p>
            <a:pPr algn="l"/>
            <a:r>
              <a:rPr lang="de-DE" sz="1400" b="1" dirty="0">
                <a:solidFill>
                  <a:schemeClr val="bg2"/>
                </a:solidFill>
              </a:rPr>
              <a:t>Ergänzungen</a:t>
            </a:r>
          </a:p>
        </p:txBody>
      </p:sp>
      <p:sp>
        <p:nvSpPr>
          <p:cNvPr id="14" name="ColumnHeader">
            <a:extLst>
              <a:ext uri="{FF2B5EF4-FFF2-40B4-BE49-F238E27FC236}">
                <a16:creationId xmlns:a16="http://schemas.microsoft.com/office/drawing/2014/main" id="{33809133-FDEB-4265-B487-2CDF78C542DD}"/>
              </a:ext>
            </a:extLst>
          </p:cNvPr>
          <p:cNvSpPr>
            <a:spLocks noChangeArrowheads="1"/>
          </p:cNvSpPr>
          <p:nvPr/>
        </p:nvSpPr>
        <p:spPr bwMode="gray">
          <a:xfrm>
            <a:off x="1560248" y="1156682"/>
            <a:ext cx="6768000" cy="400110"/>
          </a:xfrm>
          <a:prstGeom prst="rect">
            <a:avLst/>
          </a:prstGeom>
          <a:solidFill>
            <a:schemeClr val="bg1"/>
          </a:solidFill>
          <a:ln w="9525" algn="ctr">
            <a:noFill/>
            <a:miter lim="800000"/>
            <a:headEnd type="none" w="lg" len="lg"/>
            <a:tailEnd type="none" w="lg" len="lg"/>
          </a:ln>
          <a:effectLst>
            <a:outerShdw dist="25400" dir="5400000" sx="99000" sy="99000" algn="ctr" rotWithShape="0">
              <a:srgbClr val="FF0000"/>
            </a:outerShdw>
          </a:effectLst>
        </p:spPr>
        <p:txBody>
          <a:bodyPr wrap="square" tIns="91440" bIns="91440" anchor="b">
            <a:spAutoFit/>
          </a:bodyPr>
          <a:lstStyle/>
          <a:p>
            <a:pPr algn="l"/>
            <a:r>
              <a:rPr lang="de-DE" sz="1400" b="1" dirty="0">
                <a:solidFill>
                  <a:schemeClr val="bg2"/>
                </a:solidFill>
              </a:rPr>
              <a:t>Layout Rechnungsdeckblatt DB Netz und RNI</a:t>
            </a:r>
          </a:p>
        </p:txBody>
      </p:sp>
      <p:sp>
        <p:nvSpPr>
          <p:cNvPr id="17" name="Textfeld 16">
            <a:extLst>
              <a:ext uri="{FF2B5EF4-FFF2-40B4-BE49-F238E27FC236}">
                <a16:creationId xmlns:a16="http://schemas.microsoft.com/office/drawing/2014/main" id="{08E2549F-F1DC-482D-A67C-CA07BFD08181}"/>
              </a:ext>
            </a:extLst>
          </p:cNvPr>
          <p:cNvSpPr txBox="1"/>
          <p:nvPr/>
        </p:nvSpPr>
        <p:spPr>
          <a:xfrm>
            <a:off x="1617518" y="1645723"/>
            <a:ext cx="1656184" cy="219247"/>
          </a:xfrm>
          <a:prstGeom prst="rect">
            <a:avLst/>
          </a:prstGeom>
          <a:solidFill>
            <a:schemeClr val="bg1"/>
          </a:solidFill>
          <a:ln>
            <a:solidFill>
              <a:schemeClr val="tx1">
                <a:lumMod val="50000"/>
                <a:lumOff val="50000"/>
              </a:schemeClr>
            </a:solidFill>
          </a:ln>
        </p:spPr>
        <p:txBody>
          <a:bodyPr wrap="square" lIns="36000" tIns="0" rIns="0" bIns="0" rtlCol="0" anchor="ctr">
            <a:noAutofit/>
          </a:bodyPr>
          <a:lstStyle/>
          <a:p>
            <a:r>
              <a:rPr lang="de-DE" sz="1400" dirty="0">
                <a:solidFill>
                  <a:srgbClr val="000000"/>
                </a:solidFill>
              </a:rPr>
              <a:t>Kunden</a:t>
            </a:r>
          </a:p>
        </p:txBody>
      </p:sp>
      <p:sp>
        <p:nvSpPr>
          <p:cNvPr id="18" name="Textfeld 17">
            <a:extLst>
              <a:ext uri="{FF2B5EF4-FFF2-40B4-BE49-F238E27FC236}">
                <a16:creationId xmlns:a16="http://schemas.microsoft.com/office/drawing/2014/main" id="{2C455C56-81AE-48B4-BB0A-97C57FCF8F95}"/>
              </a:ext>
            </a:extLst>
          </p:cNvPr>
          <p:cNvSpPr txBox="1"/>
          <p:nvPr/>
        </p:nvSpPr>
        <p:spPr>
          <a:xfrm>
            <a:off x="5015880" y="1631502"/>
            <a:ext cx="3246221" cy="383451"/>
          </a:xfrm>
          <a:prstGeom prst="rect">
            <a:avLst/>
          </a:prstGeom>
          <a:solidFill>
            <a:schemeClr val="bg1"/>
          </a:solidFill>
          <a:ln>
            <a:solidFill>
              <a:schemeClr val="tx1">
                <a:lumMod val="50000"/>
                <a:lumOff val="50000"/>
              </a:schemeClr>
            </a:solidFill>
          </a:ln>
        </p:spPr>
        <p:txBody>
          <a:bodyPr wrap="square" lIns="36000" tIns="0" rIns="0" bIns="0" rtlCol="0" anchor="ctr">
            <a:noAutofit/>
          </a:bodyPr>
          <a:lstStyle/>
          <a:p>
            <a:r>
              <a:rPr lang="de-DE" sz="1400" dirty="0">
                <a:solidFill>
                  <a:srgbClr val="000000"/>
                </a:solidFill>
              </a:rPr>
              <a:t>Kunden mit</a:t>
            </a:r>
          </a:p>
          <a:p>
            <a:r>
              <a:rPr lang="de-DE" sz="1400" dirty="0">
                <a:solidFill>
                  <a:srgbClr val="000000"/>
                </a:solidFill>
              </a:rPr>
              <a:t>DB Konzernleistungsverrechnung</a:t>
            </a:r>
          </a:p>
        </p:txBody>
      </p:sp>
      <p:pic>
        <p:nvPicPr>
          <p:cNvPr id="9" name="Grafik 8">
            <a:extLst>
              <a:ext uri="{FF2B5EF4-FFF2-40B4-BE49-F238E27FC236}">
                <a16:creationId xmlns:a16="http://schemas.microsoft.com/office/drawing/2014/main" id="{6351681D-89C1-40FB-9B9F-B5E9F08EA1D4}"/>
              </a:ext>
            </a:extLst>
          </p:cNvPr>
          <p:cNvPicPr>
            <a:picLocks noChangeAspect="1"/>
          </p:cNvPicPr>
          <p:nvPr/>
        </p:nvPicPr>
        <p:blipFill>
          <a:blip r:embed="rId5"/>
          <a:stretch>
            <a:fillRect/>
          </a:stretch>
        </p:blipFill>
        <p:spPr>
          <a:xfrm>
            <a:off x="1631504" y="2106589"/>
            <a:ext cx="3168352" cy="4454714"/>
          </a:xfrm>
          <a:prstGeom prst="rect">
            <a:avLst/>
          </a:prstGeom>
          <a:ln>
            <a:solidFill>
              <a:schemeClr val="tx1">
                <a:lumMod val="50000"/>
                <a:lumOff val="50000"/>
              </a:schemeClr>
            </a:solidFill>
          </a:ln>
        </p:spPr>
      </p:pic>
      <p:pic>
        <p:nvPicPr>
          <p:cNvPr id="11" name="Grafik 10">
            <a:extLst>
              <a:ext uri="{FF2B5EF4-FFF2-40B4-BE49-F238E27FC236}">
                <a16:creationId xmlns:a16="http://schemas.microsoft.com/office/drawing/2014/main" id="{3B6C64FA-F0EA-4EDE-8A01-08E63B4BA6D3}"/>
              </a:ext>
            </a:extLst>
          </p:cNvPr>
          <p:cNvPicPr>
            <a:picLocks noChangeAspect="1"/>
          </p:cNvPicPr>
          <p:nvPr/>
        </p:nvPicPr>
        <p:blipFill>
          <a:blip r:embed="rId6"/>
          <a:stretch>
            <a:fillRect/>
          </a:stretch>
        </p:blipFill>
        <p:spPr>
          <a:xfrm>
            <a:off x="5015880" y="2106589"/>
            <a:ext cx="3246221" cy="4473573"/>
          </a:xfrm>
          <a:prstGeom prst="rect">
            <a:avLst/>
          </a:prstGeom>
          <a:ln>
            <a:solidFill>
              <a:schemeClr val="tx1">
                <a:lumMod val="50000"/>
                <a:lumOff val="50000"/>
              </a:schemeClr>
            </a:solidFill>
          </a:ln>
        </p:spPr>
      </p:pic>
      <p:sp>
        <p:nvSpPr>
          <p:cNvPr id="5" name="Fußzeilenplatzhalter 2">
            <a:extLst>
              <a:ext uri="{FF2B5EF4-FFF2-40B4-BE49-F238E27FC236}">
                <a16:creationId xmlns:a16="http://schemas.microsoft.com/office/drawing/2014/main" id="{77C66A7C-5987-6ABC-2DB2-06DAAEA67DF9}"/>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2950360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Objekt 9" hidden="1">
            <a:extLst>
              <a:ext uri="{FF2B5EF4-FFF2-40B4-BE49-F238E27FC236}">
                <a16:creationId xmlns:a16="http://schemas.microsoft.com/office/drawing/2014/main" id="{4CF31E51-A109-471B-8B52-5D7AF71B6E82}"/>
              </a:ext>
            </a:extLst>
          </p:cNvPr>
          <p:cNvGraphicFramePr>
            <a:graphicFrameLocks noChangeAspect="1"/>
          </p:cNvGraphicFramePr>
          <p:nvPr>
            <p:custDataLst>
              <p:tags r:id="rId1"/>
            </p:custDataLst>
            <p:extLst>
              <p:ext uri="{D42A27DB-BD31-4B8C-83A1-F6EECF244321}">
                <p14:modId xmlns:p14="http://schemas.microsoft.com/office/powerpoint/2010/main" val="119198013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0" imgH="528" progId="TCLayout.ActiveDocument.1">
                  <p:embed/>
                </p:oleObj>
              </mc:Choice>
              <mc:Fallback>
                <p:oleObj name="think-cell Folie" r:id="rId3" imgW="530" imgH="528" progId="TCLayout.ActiveDocument.1">
                  <p:embed/>
                  <p:pic>
                    <p:nvPicPr>
                      <p:cNvPr id="10" name="Objekt 9" hidden="1">
                        <a:extLst>
                          <a:ext uri="{FF2B5EF4-FFF2-40B4-BE49-F238E27FC236}">
                            <a16:creationId xmlns:a16="http://schemas.microsoft.com/office/drawing/2014/main" id="{4CF31E51-A109-471B-8B52-5D7AF71B6E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98139105-033A-4AAC-B991-FB33E210D70A}"/>
              </a:ext>
            </a:extLst>
          </p:cNvPr>
          <p:cNvSpPr>
            <a:spLocks noGrp="1"/>
          </p:cNvSpPr>
          <p:nvPr>
            <p:ph type="title"/>
          </p:nvPr>
        </p:nvSpPr>
        <p:spPr/>
        <p:txBody>
          <a:bodyPr vert="horz"/>
          <a:lstStyle/>
          <a:p>
            <a:r>
              <a:rPr lang="de-DE" dirty="0"/>
              <a:t>Strukturierung der Rechnung durch Anlagenverzeichnis</a:t>
            </a:r>
          </a:p>
        </p:txBody>
      </p:sp>
      <p:sp>
        <p:nvSpPr>
          <p:cNvPr id="4" name="Foliennummernplatzhalter 3">
            <a:extLst>
              <a:ext uri="{FF2B5EF4-FFF2-40B4-BE49-F238E27FC236}">
                <a16:creationId xmlns:a16="http://schemas.microsoft.com/office/drawing/2014/main" id="{4510ACEE-769F-4236-A884-49C0C5EA0631}"/>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4</a:t>
            </a:fld>
            <a:endParaRPr lang="de-DE" dirty="0"/>
          </a:p>
        </p:txBody>
      </p:sp>
      <p:sp>
        <p:nvSpPr>
          <p:cNvPr id="8" name="ColumnHeader">
            <a:extLst>
              <a:ext uri="{FF2B5EF4-FFF2-40B4-BE49-F238E27FC236}">
                <a16:creationId xmlns:a16="http://schemas.microsoft.com/office/drawing/2014/main" id="{4FD74BE8-37FD-4CD7-8A01-0AAF45C129F1}"/>
              </a:ext>
            </a:extLst>
          </p:cNvPr>
          <p:cNvSpPr>
            <a:spLocks noChangeArrowheads="1"/>
          </p:cNvSpPr>
          <p:nvPr/>
        </p:nvSpPr>
        <p:spPr bwMode="gray">
          <a:xfrm>
            <a:off x="371475" y="1067383"/>
            <a:ext cx="7164686" cy="400110"/>
          </a:xfrm>
          <a:prstGeom prst="rect">
            <a:avLst/>
          </a:prstGeom>
          <a:solidFill>
            <a:schemeClr val="bg1"/>
          </a:solidFill>
          <a:ln w="9525" algn="ctr">
            <a:noFill/>
            <a:miter lim="800000"/>
            <a:headEnd type="none" w="lg" len="lg"/>
            <a:tailEnd type="none" w="lg" len="lg"/>
          </a:ln>
          <a:effectLst>
            <a:outerShdw dist="25400" dir="5400000" sx="99000" sy="99000" algn="ctr" rotWithShape="0">
              <a:srgbClr val="FF0000"/>
            </a:outerShdw>
          </a:effectLst>
        </p:spPr>
        <p:txBody>
          <a:bodyPr wrap="square" tIns="91440" bIns="91440" anchor="b">
            <a:spAutoFit/>
          </a:bodyPr>
          <a:lstStyle/>
          <a:p>
            <a:pPr algn="l"/>
            <a:r>
              <a:rPr lang="de-DE" sz="1400" b="1" dirty="0">
                <a:solidFill>
                  <a:schemeClr val="bg2"/>
                </a:solidFill>
              </a:rPr>
              <a:t>Anlagenverzeichnis</a:t>
            </a:r>
          </a:p>
        </p:txBody>
      </p:sp>
      <p:sp>
        <p:nvSpPr>
          <p:cNvPr id="9" name="Textfeld 8">
            <a:extLst>
              <a:ext uri="{FF2B5EF4-FFF2-40B4-BE49-F238E27FC236}">
                <a16:creationId xmlns:a16="http://schemas.microsoft.com/office/drawing/2014/main" id="{459945A5-8CFD-4313-BEF6-9D4169938A7E}"/>
              </a:ext>
            </a:extLst>
          </p:cNvPr>
          <p:cNvSpPr txBox="1"/>
          <p:nvPr/>
        </p:nvSpPr>
        <p:spPr>
          <a:xfrm>
            <a:off x="389062" y="1571228"/>
            <a:ext cx="7341530" cy="707886"/>
          </a:xfrm>
          <a:prstGeom prst="rect">
            <a:avLst/>
          </a:prstGeom>
          <a:noFill/>
          <a:effectLst>
            <a:outerShdw blurRad="25400" dist="38100" sx="99000" sy="99000" algn="l" rotWithShape="0">
              <a:srgbClr val="FF0000"/>
            </a:outerShdw>
          </a:effectLst>
        </p:spPr>
        <p:txBody>
          <a:bodyPr wrap="square" lIns="0" tIns="0" rIns="0" bIns="0" rtlCol="0">
            <a:spAutoFit/>
          </a:bodyPr>
          <a:lstStyle/>
          <a:p>
            <a:pPr marL="285750" indent="-285750">
              <a:spcBef>
                <a:spcPts val="1200"/>
              </a:spcBef>
              <a:buClr>
                <a:srgbClr val="FF0000"/>
              </a:buClr>
              <a:buFont typeface="Wingdings" panose="05000000000000000000" pitchFamily="2" charset="2"/>
              <a:buChar char="§"/>
            </a:pPr>
            <a:r>
              <a:rPr lang="de-DE" sz="1400" dirty="0"/>
              <a:t>Ausgabe eines separaten Anlagenverzeichnis auf der zweiten Rechnungsseite mit Seitennummern und Entgeltangabe</a:t>
            </a:r>
          </a:p>
          <a:p>
            <a:pPr algn="l"/>
            <a:endParaRPr lang="de-DE" dirty="0" err="1"/>
          </a:p>
        </p:txBody>
      </p:sp>
      <p:pic>
        <p:nvPicPr>
          <p:cNvPr id="7" name="Grafik 6">
            <a:extLst>
              <a:ext uri="{FF2B5EF4-FFF2-40B4-BE49-F238E27FC236}">
                <a16:creationId xmlns:a16="http://schemas.microsoft.com/office/drawing/2014/main" id="{A77DD37F-42D6-4B22-9F41-73F118E1E136}"/>
              </a:ext>
            </a:extLst>
          </p:cNvPr>
          <p:cNvPicPr>
            <a:picLocks noChangeAspect="1"/>
          </p:cNvPicPr>
          <p:nvPr/>
        </p:nvPicPr>
        <p:blipFill>
          <a:blip r:embed="rId5"/>
          <a:stretch>
            <a:fillRect/>
          </a:stretch>
        </p:blipFill>
        <p:spPr>
          <a:xfrm>
            <a:off x="551384" y="2296921"/>
            <a:ext cx="2653130" cy="3743629"/>
          </a:xfrm>
          <a:prstGeom prst="rect">
            <a:avLst/>
          </a:prstGeom>
          <a:ln>
            <a:solidFill>
              <a:schemeClr val="tx1"/>
            </a:solidFill>
          </a:ln>
        </p:spPr>
      </p:pic>
      <p:pic>
        <p:nvPicPr>
          <p:cNvPr id="14" name="Grafik 13">
            <a:extLst>
              <a:ext uri="{FF2B5EF4-FFF2-40B4-BE49-F238E27FC236}">
                <a16:creationId xmlns:a16="http://schemas.microsoft.com/office/drawing/2014/main" id="{B1511B27-E1E6-49E0-955C-E56389C1F1A6}"/>
              </a:ext>
            </a:extLst>
          </p:cNvPr>
          <p:cNvPicPr>
            <a:picLocks noChangeAspect="1"/>
          </p:cNvPicPr>
          <p:nvPr/>
        </p:nvPicPr>
        <p:blipFill>
          <a:blip r:embed="rId6"/>
          <a:stretch>
            <a:fillRect/>
          </a:stretch>
        </p:blipFill>
        <p:spPr>
          <a:xfrm>
            <a:off x="3719736" y="2848501"/>
            <a:ext cx="7087214" cy="2156647"/>
          </a:xfrm>
          <a:prstGeom prst="rect">
            <a:avLst/>
          </a:prstGeom>
        </p:spPr>
      </p:pic>
      <p:sp>
        <p:nvSpPr>
          <p:cNvPr id="5" name="Fußzeilenplatzhalter 2">
            <a:extLst>
              <a:ext uri="{FF2B5EF4-FFF2-40B4-BE49-F238E27FC236}">
                <a16:creationId xmlns:a16="http://schemas.microsoft.com/office/drawing/2014/main" id="{1DD51DF3-CC6E-0E7C-6703-F4FA2A11F8B6}"/>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38637108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27556EC3-406A-4DA3-A69B-C6EFD9789584}"/>
              </a:ext>
            </a:extLst>
          </p:cNvPr>
          <p:cNvGraphicFramePr>
            <a:graphicFrameLocks noChangeAspect="1"/>
          </p:cNvGraphicFramePr>
          <p:nvPr>
            <p:custDataLst>
              <p:tags r:id="rId1"/>
            </p:custDataLst>
            <p:extLst>
              <p:ext uri="{D42A27DB-BD31-4B8C-83A1-F6EECF244321}">
                <p14:modId xmlns:p14="http://schemas.microsoft.com/office/powerpoint/2010/main" val="357435311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0" imgH="528" progId="TCLayout.ActiveDocument.1">
                  <p:embed/>
                </p:oleObj>
              </mc:Choice>
              <mc:Fallback>
                <p:oleObj name="think-cell Folie" r:id="rId3" imgW="530" imgH="528" progId="TCLayout.ActiveDocument.1">
                  <p:embed/>
                  <p:pic>
                    <p:nvPicPr>
                      <p:cNvPr id="11" name="Objekt 10" hidden="1">
                        <a:extLst>
                          <a:ext uri="{FF2B5EF4-FFF2-40B4-BE49-F238E27FC236}">
                            <a16:creationId xmlns:a16="http://schemas.microsoft.com/office/drawing/2014/main" id="{27556EC3-406A-4DA3-A69B-C6EFD9789584}"/>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7" name="Grafik 6">
            <a:extLst>
              <a:ext uri="{FF2B5EF4-FFF2-40B4-BE49-F238E27FC236}">
                <a16:creationId xmlns:a16="http://schemas.microsoft.com/office/drawing/2014/main" id="{D7A6C01A-1A93-4591-B5EF-826DEBA79E82}"/>
              </a:ext>
            </a:extLst>
          </p:cNvPr>
          <p:cNvPicPr>
            <a:picLocks noChangeAspect="1"/>
          </p:cNvPicPr>
          <p:nvPr/>
        </p:nvPicPr>
        <p:blipFill>
          <a:blip r:embed="rId5"/>
          <a:stretch>
            <a:fillRect/>
          </a:stretch>
        </p:blipFill>
        <p:spPr>
          <a:xfrm>
            <a:off x="365354" y="1233225"/>
            <a:ext cx="3586125" cy="5076095"/>
          </a:xfrm>
          <a:prstGeom prst="rect">
            <a:avLst/>
          </a:prstGeom>
          <a:ln>
            <a:solidFill>
              <a:schemeClr val="tx1">
                <a:lumMod val="50000"/>
                <a:lumOff val="50000"/>
              </a:schemeClr>
            </a:solidFill>
          </a:ln>
        </p:spPr>
      </p:pic>
      <p:pic>
        <p:nvPicPr>
          <p:cNvPr id="10" name="Grafik 9">
            <a:extLst>
              <a:ext uri="{FF2B5EF4-FFF2-40B4-BE49-F238E27FC236}">
                <a16:creationId xmlns:a16="http://schemas.microsoft.com/office/drawing/2014/main" id="{696F591C-534E-49AA-8449-AA551E0BE957}"/>
              </a:ext>
            </a:extLst>
          </p:cNvPr>
          <p:cNvPicPr>
            <a:picLocks noChangeAspect="1"/>
          </p:cNvPicPr>
          <p:nvPr/>
        </p:nvPicPr>
        <p:blipFill>
          <a:blip r:embed="rId6"/>
          <a:stretch>
            <a:fillRect/>
          </a:stretch>
        </p:blipFill>
        <p:spPr>
          <a:xfrm>
            <a:off x="2135560" y="2587476"/>
            <a:ext cx="8657070" cy="2857748"/>
          </a:xfrm>
          <a:prstGeom prst="rect">
            <a:avLst/>
          </a:prstGeom>
          <a:ln>
            <a:solidFill>
              <a:schemeClr val="tx1">
                <a:lumMod val="50000"/>
                <a:lumOff val="50000"/>
              </a:schemeClr>
            </a:solidFill>
          </a:ln>
        </p:spPr>
      </p:pic>
      <p:sp>
        <p:nvSpPr>
          <p:cNvPr id="2" name="Titel 1">
            <a:extLst>
              <a:ext uri="{FF2B5EF4-FFF2-40B4-BE49-F238E27FC236}">
                <a16:creationId xmlns:a16="http://schemas.microsoft.com/office/drawing/2014/main" id="{E070F4D3-75B1-4DB2-897B-1C502E98529F}"/>
              </a:ext>
            </a:extLst>
          </p:cNvPr>
          <p:cNvSpPr>
            <a:spLocks noGrp="1"/>
          </p:cNvSpPr>
          <p:nvPr>
            <p:ph type="title"/>
          </p:nvPr>
        </p:nvSpPr>
        <p:spPr/>
        <p:txBody>
          <a:bodyPr vert="horz"/>
          <a:lstStyle/>
          <a:p>
            <a:r>
              <a:rPr lang="de-DE" dirty="0"/>
              <a:t>Ausweisung des Zahlbetrages bei Erhalt von Trassenförderung </a:t>
            </a:r>
          </a:p>
        </p:txBody>
      </p:sp>
      <p:sp>
        <p:nvSpPr>
          <p:cNvPr id="4" name="Foliennummernplatzhalter 3">
            <a:extLst>
              <a:ext uri="{FF2B5EF4-FFF2-40B4-BE49-F238E27FC236}">
                <a16:creationId xmlns:a16="http://schemas.microsoft.com/office/drawing/2014/main" id="{D09F5DE4-C1FF-499A-B2B1-C8A3BDC05E5D}"/>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5</a:t>
            </a:fld>
            <a:endParaRPr lang="de-DE" dirty="0"/>
          </a:p>
        </p:txBody>
      </p:sp>
      <p:sp>
        <p:nvSpPr>
          <p:cNvPr id="6" name="Textfeld 5">
            <a:extLst>
              <a:ext uri="{FF2B5EF4-FFF2-40B4-BE49-F238E27FC236}">
                <a16:creationId xmlns:a16="http://schemas.microsoft.com/office/drawing/2014/main" id="{073964CD-4F0F-4D76-A3A6-079313B41CC5}"/>
              </a:ext>
            </a:extLst>
          </p:cNvPr>
          <p:cNvSpPr txBox="1"/>
          <p:nvPr/>
        </p:nvSpPr>
        <p:spPr>
          <a:xfrm rot="1507986">
            <a:off x="9889461" y="2425137"/>
            <a:ext cx="1472652" cy="432048"/>
          </a:xfrm>
          <a:prstGeom prst="rect">
            <a:avLst/>
          </a:prstGeom>
          <a:solidFill>
            <a:schemeClr val="bg1"/>
          </a:solidFill>
          <a:ln>
            <a:solidFill>
              <a:schemeClr val="tx1">
                <a:lumMod val="50000"/>
                <a:lumOff val="50000"/>
              </a:schemeClr>
            </a:solidFill>
          </a:ln>
        </p:spPr>
        <p:txBody>
          <a:bodyPr wrap="square" lIns="0" tIns="0" rIns="0" bIns="0" rtlCol="0" anchor="ctr">
            <a:noAutofit/>
          </a:bodyPr>
          <a:lstStyle/>
          <a:p>
            <a:r>
              <a:rPr lang="de-DE" b="1" dirty="0">
                <a:solidFill>
                  <a:srgbClr val="FF0000"/>
                </a:solidFill>
              </a:rPr>
              <a:t>unverändert</a:t>
            </a:r>
          </a:p>
        </p:txBody>
      </p:sp>
      <p:sp>
        <p:nvSpPr>
          <p:cNvPr id="14" name="Textfeld 13">
            <a:extLst>
              <a:ext uri="{FF2B5EF4-FFF2-40B4-BE49-F238E27FC236}">
                <a16:creationId xmlns:a16="http://schemas.microsoft.com/office/drawing/2014/main" id="{5B589AE2-7AF0-4850-8989-94DCB51D8740}"/>
              </a:ext>
            </a:extLst>
          </p:cNvPr>
          <p:cNvSpPr txBox="1"/>
          <p:nvPr/>
        </p:nvSpPr>
        <p:spPr>
          <a:xfrm>
            <a:off x="4151784" y="2189178"/>
            <a:ext cx="4968552" cy="219247"/>
          </a:xfrm>
          <a:prstGeom prst="rect">
            <a:avLst/>
          </a:prstGeom>
          <a:solidFill>
            <a:schemeClr val="bg1"/>
          </a:solidFill>
          <a:ln>
            <a:solidFill>
              <a:schemeClr val="tx1">
                <a:lumMod val="50000"/>
                <a:lumOff val="50000"/>
              </a:schemeClr>
            </a:solidFill>
          </a:ln>
        </p:spPr>
        <p:txBody>
          <a:bodyPr wrap="square" lIns="36000" tIns="0" rIns="0" bIns="0" rtlCol="0" anchor="ctr">
            <a:noAutofit/>
          </a:bodyPr>
          <a:lstStyle/>
          <a:p>
            <a:r>
              <a:rPr lang="de-DE" sz="1400" dirty="0">
                <a:solidFill>
                  <a:srgbClr val="000000"/>
                </a:solidFill>
              </a:rPr>
              <a:t>Kunden (ohne </a:t>
            </a:r>
            <a:r>
              <a:rPr lang="de-DE" sz="1400" dirty="0" err="1">
                <a:solidFill>
                  <a:srgbClr val="000000"/>
                </a:solidFill>
              </a:rPr>
              <a:t>Konzernleistungsverrechung</a:t>
            </a:r>
            <a:r>
              <a:rPr lang="de-DE" sz="1400" dirty="0">
                <a:solidFill>
                  <a:srgbClr val="000000"/>
                </a:solidFill>
              </a:rPr>
              <a:t>)</a:t>
            </a:r>
          </a:p>
        </p:txBody>
      </p:sp>
      <p:sp>
        <p:nvSpPr>
          <p:cNvPr id="5" name="Fußzeilenplatzhalter 2">
            <a:extLst>
              <a:ext uri="{FF2B5EF4-FFF2-40B4-BE49-F238E27FC236}">
                <a16:creationId xmlns:a16="http://schemas.microsoft.com/office/drawing/2014/main" id="{2E760027-D2AE-B57A-1FFE-286E18A96EA4}"/>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27683174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Objekt 12" hidden="1">
            <a:extLst>
              <a:ext uri="{FF2B5EF4-FFF2-40B4-BE49-F238E27FC236}">
                <a16:creationId xmlns:a16="http://schemas.microsoft.com/office/drawing/2014/main" id="{90277286-5C41-4381-8A85-468CFF2AA982}"/>
              </a:ext>
            </a:extLst>
          </p:cNvPr>
          <p:cNvGraphicFramePr>
            <a:graphicFrameLocks noChangeAspect="1"/>
          </p:cNvGraphicFramePr>
          <p:nvPr>
            <p:custDataLst>
              <p:tags r:id="rId1"/>
            </p:custDataLst>
            <p:extLst>
              <p:ext uri="{D42A27DB-BD31-4B8C-83A1-F6EECF244321}">
                <p14:modId xmlns:p14="http://schemas.microsoft.com/office/powerpoint/2010/main" val="26250803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0" imgH="528" progId="TCLayout.ActiveDocument.1">
                  <p:embed/>
                </p:oleObj>
              </mc:Choice>
              <mc:Fallback>
                <p:oleObj name="think-cell Folie" r:id="rId3" imgW="530" imgH="528" progId="TCLayout.ActiveDocument.1">
                  <p:embed/>
                  <p:pic>
                    <p:nvPicPr>
                      <p:cNvPr id="13" name="Objekt 12" hidden="1">
                        <a:extLst>
                          <a:ext uri="{FF2B5EF4-FFF2-40B4-BE49-F238E27FC236}">
                            <a16:creationId xmlns:a16="http://schemas.microsoft.com/office/drawing/2014/main" id="{90277286-5C41-4381-8A85-468CFF2AA98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3817BF7A-98C4-4164-B3B7-107126C69775}"/>
              </a:ext>
            </a:extLst>
          </p:cNvPr>
          <p:cNvSpPr>
            <a:spLocks noGrp="1"/>
          </p:cNvSpPr>
          <p:nvPr>
            <p:ph type="title"/>
          </p:nvPr>
        </p:nvSpPr>
        <p:spPr/>
        <p:txBody>
          <a:bodyPr vert="horz"/>
          <a:lstStyle/>
          <a:p>
            <a:r>
              <a:rPr lang="de-DE" dirty="0"/>
              <a:t>Anlage Trassenfördergeld </a:t>
            </a:r>
          </a:p>
        </p:txBody>
      </p:sp>
      <p:sp>
        <p:nvSpPr>
          <p:cNvPr id="4" name="Foliennummernplatzhalter 3">
            <a:extLst>
              <a:ext uri="{FF2B5EF4-FFF2-40B4-BE49-F238E27FC236}">
                <a16:creationId xmlns:a16="http://schemas.microsoft.com/office/drawing/2014/main" id="{69F6FD22-1CCE-427F-B52D-25D0744A5F50}"/>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6</a:t>
            </a:fld>
            <a:endParaRPr lang="de-DE" dirty="0"/>
          </a:p>
        </p:txBody>
      </p:sp>
      <p:sp>
        <p:nvSpPr>
          <p:cNvPr id="6" name="Textfeld 5">
            <a:extLst>
              <a:ext uri="{FF2B5EF4-FFF2-40B4-BE49-F238E27FC236}">
                <a16:creationId xmlns:a16="http://schemas.microsoft.com/office/drawing/2014/main" id="{B2C1C930-0A0C-4B39-B20E-FF8893EF2524}"/>
              </a:ext>
            </a:extLst>
          </p:cNvPr>
          <p:cNvSpPr txBox="1"/>
          <p:nvPr/>
        </p:nvSpPr>
        <p:spPr>
          <a:xfrm>
            <a:off x="520577" y="1084190"/>
            <a:ext cx="3267499" cy="5324535"/>
          </a:xfrm>
          <a:prstGeom prst="rect">
            <a:avLst/>
          </a:prstGeom>
          <a:noFill/>
          <a:effectLst>
            <a:outerShdw blurRad="25400" dist="38100" sx="99000" sy="99000" algn="l" rotWithShape="0">
              <a:srgbClr val="FF0000"/>
            </a:outerShdw>
          </a:effectLst>
        </p:spPr>
        <p:txBody>
          <a:bodyPr wrap="square" lIns="0" tIns="0" rIns="0" bIns="0" rtlCol="0">
            <a:spAutoFit/>
          </a:bodyPr>
          <a:lstStyle/>
          <a:p>
            <a:pPr marL="285750" indent="-285750">
              <a:spcBef>
                <a:spcPts val="600"/>
              </a:spcBef>
              <a:buClr>
                <a:srgbClr val="FF0000"/>
              </a:buClr>
              <a:buFont typeface="Wingdings" panose="05000000000000000000" pitchFamily="2" charset="2"/>
              <a:buChar char="§"/>
            </a:pPr>
            <a:r>
              <a:rPr lang="de-DE" sz="1400" dirty="0"/>
              <a:t>Der Nachweis an den Kunden gezahlter Förderentgelte erfolgt in der Rechnung separat unmittelbar nach dem Rechnungsblatt „Zahlbetrag“. </a:t>
            </a:r>
          </a:p>
          <a:p>
            <a:pPr marL="285750" indent="-285750">
              <a:spcBef>
                <a:spcPts val="600"/>
              </a:spcBef>
              <a:buClr>
                <a:srgbClr val="FF0000"/>
              </a:buClr>
              <a:buFont typeface="Wingdings" panose="05000000000000000000" pitchFamily="2" charset="2"/>
              <a:buChar char="§"/>
            </a:pPr>
            <a:r>
              <a:rPr lang="de-DE" sz="1400" dirty="0"/>
              <a:t>Auf einer ersten Seite erfolgt die Auflistung der im Abrechnungsmonat gezahlten Förderentgelte. </a:t>
            </a:r>
          </a:p>
          <a:p>
            <a:pPr marL="285750" indent="-285750">
              <a:spcBef>
                <a:spcPts val="600"/>
              </a:spcBef>
              <a:buClr>
                <a:srgbClr val="FF0000"/>
              </a:buClr>
              <a:buFont typeface="Wingdings" panose="05000000000000000000" pitchFamily="2" charset="2"/>
              <a:buChar char="§"/>
            </a:pPr>
            <a:r>
              <a:rPr lang="de-DE" sz="1400" dirty="0"/>
              <a:t>Auf weiteren Seiten folgt ein monatlich aufgeschlüsselter Nachweis durch Korrektur der Trassenabrechnung geänderter Förderentgelte in den Vormonaten.</a:t>
            </a:r>
          </a:p>
          <a:p>
            <a:pPr marL="285750" indent="-285750">
              <a:spcBef>
                <a:spcPts val="600"/>
              </a:spcBef>
              <a:buClr>
                <a:srgbClr val="FF0000"/>
              </a:buClr>
              <a:buFont typeface="Wingdings" panose="05000000000000000000" pitchFamily="2" charset="2"/>
              <a:buChar char="§"/>
            </a:pPr>
            <a:r>
              <a:rPr lang="de-DE" sz="1400" dirty="0"/>
              <a:t>Die Förderentgelte werden je Segment aufsummiert dargestellt. Es erfolgt hier keine trassenbezogene Darstellung der Förderentgelte.</a:t>
            </a:r>
          </a:p>
          <a:p>
            <a:pPr marL="285750" indent="-285750">
              <a:spcBef>
                <a:spcPts val="600"/>
              </a:spcBef>
              <a:buClr>
                <a:srgbClr val="FF0000"/>
              </a:buClr>
              <a:buFont typeface="Wingdings" panose="05000000000000000000" pitchFamily="2" charset="2"/>
              <a:buChar char="§"/>
            </a:pPr>
            <a:r>
              <a:rPr lang="de-DE" sz="1400" dirty="0"/>
              <a:t>Korrekturen der Trassenförderung für Vormonate werden ebenfalls unverändert ausgewiesen</a:t>
            </a:r>
          </a:p>
          <a:p>
            <a:pPr algn="l"/>
            <a:endParaRPr lang="de-DE" dirty="0" err="1"/>
          </a:p>
        </p:txBody>
      </p:sp>
      <p:cxnSp>
        <p:nvCxnSpPr>
          <p:cNvPr id="9" name="Gerader Verbinder 8">
            <a:extLst>
              <a:ext uri="{FF2B5EF4-FFF2-40B4-BE49-F238E27FC236}">
                <a16:creationId xmlns:a16="http://schemas.microsoft.com/office/drawing/2014/main" id="{A360D1C8-80F2-4903-9629-49FB1D524DF1}"/>
              </a:ext>
            </a:extLst>
          </p:cNvPr>
          <p:cNvCxnSpPr/>
          <p:nvPr/>
        </p:nvCxnSpPr>
        <p:spPr bwMode="auto">
          <a:xfrm>
            <a:off x="3977415" y="1041204"/>
            <a:ext cx="0" cy="5292000"/>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0" name="Grafik 9">
            <a:extLst>
              <a:ext uri="{FF2B5EF4-FFF2-40B4-BE49-F238E27FC236}">
                <a16:creationId xmlns:a16="http://schemas.microsoft.com/office/drawing/2014/main" id="{5501026B-168D-45D3-9998-43F7D690B53F}"/>
              </a:ext>
            </a:extLst>
          </p:cNvPr>
          <p:cNvPicPr>
            <a:picLocks noChangeAspect="1"/>
          </p:cNvPicPr>
          <p:nvPr/>
        </p:nvPicPr>
        <p:blipFill>
          <a:blip r:embed="rId5"/>
          <a:stretch>
            <a:fillRect/>
          </a:stretch>
        </p:blipFill>
        <p:spPr>
          <a:xfrm>
            <a:off x="4299094" y="941401"/>
            <a:ext cx="3813129" cy="5390765"/>
          </a:xfrm>
          <a:prstGeom prst="rect">
            <a:avLst/>
          </a:prstGeom>
          <a:ln>
            <a:solidFill>
              <a:schemeClr val="tx1">
                <a:lumMod val="50000"/>
                <a:lumOff val="50000"/>
              </a:schemeClr>
            </a:solidFill>
          </a:ln>
        </p:spPr>
      </p:pic>
      <p:pic>
        <p:nvPicPr>
          <p:cNvPr id="12" name="Grafik 11">
            <a:extLst>
              <a:ext uri="{FF2B5EF4-FFF2-40B4-BE49-F238E27FC236}">
                <a16:creationId xmlns:a16="http://schemas.microsoft.com/office/drawing/2014/main" id="{9A8E746D-5541-4B7E-9D6D-BC1D2DB0BE9B}"/>
              </a:ext>
            </a:extLst>
          </p:cNvPr>
          <p:cNvPicPr>
            <a:picLocks noChangeAspect="1"/>
          </p:cNvPicPr>
          <p:nvPr/>
        </p:nvPicPr>
        <p:blipFill>
          <a:blip r:embed="rId6"/>
          <a:stretch>
            <a:fillRect/>
          </a:stretch>
        </p:blipFill>
        <p:spPr>
          <a:xfrm>
            <a:off x="4971449" y="2612027"/>
            <a:ext cx="6616700" cy="3553277"/>
          </a:xfrm>
          <a:prstGeom prst="rect">
            <a:avLst/>
          </a:prstGeom>
          <a:noFill/>
          <a:ln>
            <a:solidFill>
              <a:schemeClr val="tx1">
                <a:lumMod val="50000"/>
                <a:lumOff val="50000"/>
              </a:schemeClr>
            </a:solidFill>
          </a:ln>
        </p:spPr>
      </p:pic>
      <p:sp>
        <p:nvSpPr>
          <p:cNvPr id="7" name="Textfeld 6">
            <a:extLst>
              <a:ext uri="{FF2B5EF4-FFF2-40B4-BE49-F238E27FC236}">
                <a16:creationId xmlns:a16="http://schemas.microsoft.com/office/drawing/2014/main" id="{50BF1AC6-8A6B-4AF3-ABEE-CBD891DDF3F1}"/>
              </a:ext>
            </a:extLst>
          </p:cNvPr>
          <p:cNvSpPr txBox="1"/>
          <p:nvPr/>
        </p:nvSpPr>
        <p:spPr>
          <a:xfrm rot="1507986">
            <a:off x="10438518" y="2732619"/>
            <a:ext cx="1472652" cy="432048"/>
          </a:xfrm>
          <a:prstGeom prst="rect">
            <a:avLst/>
          </a:prstGeom>
          <a:solidFill>
            <a:schemeClr val="bg1"/>
          </a:solidFill>
          <a:ln>
            <a:solidFill>
              <a:schemeClr val="tx1">
                <a:lumMod val="50000"/>
                <a:lumOff val="50000"/>
              </a:schemeClr>
            </a:solidFill>
          </a:ln>
        </p:spPr>
        <p:txBody>
          <a:bodyPr wrap="square" lIns="0" tIns="0" rIns="0" bIns="0" rtlCol="0" anchor="ctr">
            <a:noAutofit/>
          </a:bodyPr>
          <a:lstStyle/>
          <a:p>
            <a:r>
              <a:rPr lang="de-DE" b="1" dirty="0">
                <a:solidFill>
                  <a:srgbClr val="FF0000"/>
                </a:solidFill>
              </a:rPr>
              <a:t>unverändert</a:t>
            </a:r>
          </a:p>
        </p:txBody>
      </p:sp>
      <p:sp>
        <p:nvSpPr>
          <p:cNvPr id="16" name="Textfeld 15">
            <a:extLst>
              <a:ext uri="{FF2B5EF4-FFF2-40B4-BE49-F238E27FC236}">
                <a16:creationId xmlns:a16="http://schemas.microsoft.com/office/drawing/2014/main" id="{29D0D7E2-69EC-4D57-92AD-DD16F9C7AD08}"/>
              </a:ext>
            </a:extLst>
          </p:cNvPr>
          <p:cNvSpPr txBox="1"/>
          <p:nvPr/>
        </p:nvSpPr>
        <p:spPr>
          <a:xfrm>
            <a:off x="8256351" y="2206728"/>
            <a:ext cx="2016000" cy="219247"/>
          </a:xfrm>
          <a:prstGeom prst="rect">
            <a:avLst/>
          </a:prstGeom>
          <a:solidFill>
            <a:schemeClr val="bg1"/>
          </a:solidFill>
          <a:ln>
            <a:solidFill>
              <a:schemeClr val="tx1">
                <a:lumMod val="50000"/>
                <a:lumOff val="50000"/>
              </a:schemeClr>
            </a:solidFill>
          </a:ln>
        </p:spPr>
        <p:txBody>
          <a:bodyPr wrap="square" lIns="36000" tIns="0" rIns="0" bIns="0" rtlCol="0" anchor="ctr">
            <a:noAutofit/>
          </a:bodyPr>
          <a:lstStyle/>
          <a:p>
            <a:r>
              <a:rPr lang="de-DE" sz="1400" dirty="0">
                <a:solidFill>
                  <a:srgbClr val="000000"/>
                </a:solidFill>
              </a:rPr>
              <a:t>Alle Kunden</a:t>
            </a:r>
          </a:p>
        </p:txBody>
      </p:sp>
      <p:sp>
        <p:nvSpPr>
          <p:cNvPr id="5" name="Fußzeilenplatzhalter 2">
            <a:extLst>
              <a:ext uri="{FF2B5EF4-FFF2-40B4-BE49-F238E27FC236}">
                <a16:creationId xmlns:a16="http://schemas.microsoft.com/office/drawing/2014/main" id="{E009D464-01A6-C7C8-C9A0-B5665BE82CB5}"/>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11065571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Objekt 14" hidden="1">
            <a:extLst>
              <a:ext uri="{FF2B5EF4-FFF2-40B4-BE49-F238E27FC236}">
                <a16:creationId xmlns:a16="http://schemas.microsoft.com/office/drawing/2014/main" id="{6F31ACF8-9AE7-43BA-A439-E85353A64391}"/>
              </a:ext>
            </a:extLst>
          </p:cNvPr>
          <p:cNvGraphicFramePr>
            <a:graphicFrameLocks noChangeAspect="1"/>
          </p:cNvGraphicFramePr>
          <p:nvPr>
            <p:custDataLst>
              <p:tags r:id="rId1"/>
            </p:custDataLst>
            <p:extLst>
              <p:ext uri="{D42A27DB-BD31-4B8C-83A1-F6EECF244321}">
                <p14:modId xmlns:p14="http://schemas.microsoft.com/office/powerpoint/2010/main" val="6188674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3" imgW="530" imgH="528" progId="TCLayout.ActiveDocument.1">
                  <p:embed/>
                </p:oleObj>
              </mc:Choice>
              <mc:Fallback>
                <p:oleObj name="think-cell Folie" r:id="rId3" imgW="530" imgH="528" progId="TCLayout.ActiveDocument.1">
                  <p:embed/>
                  <p:pic>
                    <p:nvPicPr>
                      <p:cNvPr id="15" name="Objekt 14" hidden="1">
                        <a:extLst>
                          <a:ext uri="{FF2B5EF4-FFF2-40B4-BE49-F238E27FC236}">
                            <a16:creationId xmlns:a16="http://schemas.microsoft.com/office/drawing/2014/main" id="{6F31ACF8-9AE7-43BA-A439-E85353A64391}"/>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el 1">
            <a:extLst>
              <a:ext uri="{FF2B5EF4-FFF2-40B4-BE49-F238E27FC236}">
                <a16:creationId xmlns:a16="http://schemas.microsoft.com/office/drawing/2014/main" id="{DCF7BCCC-AE42-4E06-B6B1-138EC14A5011}"/>
              </a:ext>
            </a:extLst>
          </p:cNvPr>
          <p:cNvSpPr>
            <a:spLocks noGrp="1"/>
          </p:cNvSpPr>
          <p:nvPr>
            <p:ph type="title"/>
          </p:nvPr>
        </p:nvSpPr>
        <p:spPr/>
        <p:txBody>
          <a:bodyPr vert="horz"/>
          <a:lstStyle/>
          <a:p>
            <a:r>
              <a:rPr lang="de-DE" dirty="0"/>
              <a:t>Rechnungsdeckblatt Abschlagszahlung</a:t>
            </a:r>
          </a:p>
        </p:txBody>
      </p:sp>
      <p:sp>
        <p:nvSpPr>
          <p:cNvPr id="4" name="Foliennummernplatzhalter 3">
            <a:extLst>
              <a:ext uri="{FF2B5EF4-FFF2-40B4-BE49-F238E27FC236}">
                <a16:creationId xmlns:a16="http://schemas.microsoft.com/office/drawing/2014/main" id="{BEFFE63A-E0DC-4462-B495-4E567822CBA0}"/>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7</a:t>
            </a:fld>
            <a:endParaRPr lang="de-DE" dirty="0"/>
          </a:p>
        </p:txBody>
      </p:sp>
      <p:cxnSp>
        <p:nvCxnSpPr>
          <p:cNvPr id="10" name="Gerade Verbindung mit Pfeil 9">
            <a:extLst>
              <a:ext uri="{FF2B5EF4-FFF2-40B4-BE49-F238E27FC236}">
                <a16:creationId xmlns:a16="http://schemas.microsoft.com/office/drawing/2014/main" id="{FF2CED73-047B-4496-A101-E52499F7CEFE}"/>
              </a:ext>
            </a:extLst>
          </p:cNvPr>
          <p:cNvCxnSpPr>
            <a:cxnSpLocks/>
          </p:cNvCxnSpPr>
          <p:nvPr/>
        </p:nvCxnSpPr>
        <p:spPr bwMode="auto">
          <a:xfrm flipV="1">
            <a:off x="5591944" y="3743308"/>
            <a:ext cx="1807015" cy="864052"/>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ColumnHeader">
            <a:extLst>
              <a:ext uri="{FF2B5EF4-FFF2-40B4-BE49-F238E27FC236}">
                <a16:creationId xmlns:a16="http://schemas.microsoft.com/office/drawing/2014/main" id="{1918C807-F380-45EC-987A-7FDD2D72BA88}"/>
              </a:ext>
            </a:extLst>
          </p:cNvPr>
          <p:cNvSpPr>
            <a:spLocks noChangeArrowheads="1"/>
          </p:cNvSpPr>
          <p:nvPr/>
        </p:nvSpPr>
        <p:spPr bwMode="gray">
          <a:xfrm>
            <a:off x="689046" y="1606721"/>
            <a:ext cx="5138787" cy="400110"/>
          </a:xfrm>
          <a:prstGeom prst="rect">
            <a:avLst/>
          </a:prstGeom>
          <a:solidFill>
            <a:schemeClr val="bg1"/>
          </a:solidFill>
          <a:ln w="9525" algn="ctr">
            <a:noFill/>
            <a:miter lim="800000"/>
            <a:headEnd type="none" w="lg" len="lg"/>
            <a:tailEnd type="none" w="lg" len="lg"/>
          </a:ln>
          <a:effectLst>
            <a:outerShdw dist="25400" dir="5400000" sx="99000" sy="99000" algn="ctr" rotWithShape="0">
              <a:srgbClr val="FF0000"/>
            </a:outerShdw>
          </a:effectLst>
        </p:spPr>
        <p:txBody>
          <a:bodyPr wrap="square" tIns="91440" bIns="91440" anchor="b">
            <a:spAutoFit/>
          </a:bodyPr>
          <a:lstStyle/>
          <a:p>
            <a:pPr algn="l"/>
            <a:r>
              <a:rPr lang="de-DE" sz="1400" b="1" dirty="0">
                <a:solidFill>
                  <a:schemeClr val="bg2"/>
                </a:solidFill>
              </a:rPr>
              <a:t>Zusammenführung der Informationen</a:t>
            </a:r>
          </a:p>
        </p:txBody>
      </p:sp>
      <p:sp>
        <p:nvSpPr>
          <p:cNvPr id="11" name="Textfeld 10">
            <a:extLst>
              <a:ext uri="{FF2B5EF4-FFF2-40B4-BE49-F238E27FC236}">
                <a16:creationId xmlns:a16="http://schemas.microsoft.com/office/drawing/2014/main" id="{08D7607F-FF65-48B2-A9B3-2F5DAB46562B}"/>
              </a:ext>
            </a:extLst>
          </p:cNvPr>
          <p:cNvSpPr txBox="1"/>
          <p:nvPr/>
        </p:nvSpPr>
        <p:spPr>
          <a:xfrm>
            <a:off x="767408" y="2250401"/>
            <a:ext cx="5060424" cy="938719"/>
          </a:xfrm>
          <a:prstGeom prst="rect">
            <a:avLst/>
          </a:prstGeom>
          <a:noFill/>
          <a:effectLst>
            <a:outerShdw blurRad="25400" dist="38100" sx="99000" sy="99000" algn="l" rotWithShape="0">
              <a:srgbClr val="FF0000"/>
            </a:outerShdw>
          </a:effectLst>
        </p:spPr>
        <p:txBody>
          <a:bodyPr wrap="square" lIns="0" tIns="0" rIns="0" bIns="0" rtlCol="0">
            <a:spAutoFit/>
          </a:bodyPr>
          <a:lstStyle/>
          <a:p>
            <a:pPr marL="285750" indent="-285750">
              <a:spcBef>
                <a:spcPts val="600"/>
              </a:spcBef>
              <a:buClr>
                <a:srgbClr val="FF0000"/>
              </a:buClr>
              <a:buFont typeface="Wingdings" panose="05000000000000000000" pitchFamily="2" charset="2"/>
              <a:buChar char="§"/>
            </a:pPr>
            <a:r>
              <a:rPr lang="de-DE" sz="1400" dirty="0"/>
              <a:t>Information zur Herleitung des Abschlagbetrags wird nun auf dem Rechnungsdeckblatt dargestellt.</a:t>
            </a:r>
          </a:p>
          <a:p>
            <a:pPr marL="285750" indent="-285750">
              <a:spcBef>
                <a:spcPts val="600"/>
              </a:spcBef>
              <a:buClr>
                <a:srgbClr val="FF0000"/>
              </a:buClr>
              <a:buFont typeface="Wingdings" panose="05000000000000000000" pitchFamily="2" charset="2"/>
              <a:buChar char="§"/>
            </a:pPr>
            <a:r>
              <a:rPr lang="de-DE" sz="1400" dirty="0"/>
              <a:t>Analog auch auf dem Rechnungsdeckblatt für Kunden die an der Konzernleistungsverrechnung teilnehmen</a:t>
            </a:r>
          </a:p>
        </p:txBody>
      </p:sp>
      <p:sp>
        <p:nvSpPr>
          <p:cNvPr id="5" name="Textfeld 4">
            <a:extLst>
              <a:ext uri="{FF2B5EF4-FFF2-40B4-BE49-F238E27FC236}">
                <a16:creationId xmlns:a16="http://schemas.microsoft.com/office/drawing/2014/main" id="{4DC48DFA-00F2-4A8C-ACB4-1D7887212E13}"/>
              </a:ext>
            </a:extLst>
          </p:cNvPr>
          <p:cNvSpPr txBox="1"/>
          <p:nvPr/>
        </p:nvSpPr>
        <p:spPr>
          <a:xfrm>
            <a:off x="260528" y="4653136"/>
            <a:ext cx="6804646" cy="738664"/>
          </a:xfrm>
          <a:prstGeom prst="rect">
            <a:avLst/>
          </a:prstGeom>
          <a:solidFill>
            <a:schemeClr val="bg1"/>
          </a:solidFill>
        </p:spPr>
        <p:txBody>
          <a:bodyPr wrap="square" lIns="0" tIns="0" rIns="0" bIns="0" rtlCol="0">
            <a:spAutoFit/>
          </a:bodyPr>
          <a:lstStyle/>
          <a:p>
            <a:pPr marL="228600" indent="-228600">
              <a:buClr>
                <a:srgbClr val="FF0000"/>
              </a:buClr>
              <a:buFont typeface="+mj-lt"/>
              <a:buAutoNum type="arabicParenBoth"/>
            </a:pPr>
            <a:r>
              <a:rPr lang="de-DE" sz="1200" dirty="0"/>
              <a:t>Die Abschlagshöhe ergibt sich aus einem festgesetzten Betrag ODER </a:t>
            </a:r>
          </a:p>
          <a:p>
            <a:pPr marL="228600" indent="-228600">
              <a:buClr>
                <a:srgbClr val="FF0000"/>
              </a:buClr>
              <a:buFont typeface="+mj-lt"/>
              <a:buAutoNum type="arabicParenBoth"/>
            </a:pPr>
            <a:r>
              <a:rPr lang="de-DE" sz="1200" dirty="0"/>
              <a:t>Die Abschlagshöhe berechnet sich aus 50% des Vormonatswerts von 50.000,00 EUR ODER</a:t>
            </a:r>
          </a:p>
          <a:p>
            <a:pPr marL="228600" indent="-228600">
              <a:buClr>
                <a:srgbClr val="FF0000"/>
              </a:buClr>
              <a:buFont typeface="+mj-lt"/>
              <a:buAutoNum type="arabicParenBoth"/>
            </a:pPr>
            <a:r>
              <a:rPr lang="de-DE" sz="1200" dirty="0"/>
              <a:t>Die Abschlagshöhe berechnet sich aus 50% des durchschnittlichen Vorjahreswerts von 50.000 EUR</a:t>
            </a:r>
          </a:p>
        </p:txBody>
      </p:sp>
      <p:pic>
        <p:nvPicPr>
          <p:cNvPr id="13" name="Grafik 12">
            <a:extLst>
              <a:ext uri="{FF2B5EF4-FFF2-40B4-BE49-F238E27FC236}">
                <a16:creationId xmlns:a16="http://schemas.microsoft.com/office/drawing/2014/main" id="{D2E635F8-9561-4C2B-B323-47A5B6751013}"/>
              </a:ext>
            </a:extLst>
          </p:cNvPr>
          <p:cNvPicPr>
            <a:picLocks noChangeAspect="1"/>
          </p:cNvPicPr>
          <p:nvPr/>
        </p:nvPicPr>
        <p:blipFill>
          <a:blip r:embed="rId5"/>
          <a:stretch>
            <a:fillRect/>
          </a:stretch>
        </p:blipFill>
        <p:spPr>
          <a:xfrm>
            <a:off x="7496215" y="832738"/>
            <a:ext cx="3928377" cy="5549904"/>
          </a:xfrm>
          <a:prstGeom prst="rect">
            <a:avLst/>
          </a:prstGeom>
          <a:ln>
            <a:solidFill>
              <a:schemeClr val="tx1">
                <a:lumMod val="50000"/>
                <a:lumOff val="50000"/>
              </a:schemeClr>
            </a:solidFill>
          </a:ln>
        </p:spPr>
      </p:pic>
      <p:sp>
        <p:nvSpPr>
          <p:cNvPr id="6" name="Fußzeilenplatzhalter 2">
            <a:extLst>
              <a:ext uri="{FF2B5EF4-FFF2-40B4-BE49-F238E27FC236}">
                <a16:creationId xmlns:a16="http://schemas.microsoft.com/office/drawing/2014/main" id="{F357B067-A1DF-1DA0-9AA5-E340609456B9}"/>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444586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hteck 5">
            <a:extLst>
              <a:ext uri="{FF2B5EF4-FFF2-40B4-BE49-F238E27FC236}">
                <a16:creationId xmlns:a16="http://schemas.microsoft.com/office/drawing/2014/main" id="{1EF3A368-7724-4416-B37A-69B5CBB8E0C2}"/>
              </a:ext>
            </a:extLst>
          </p:cNvPr>
          <p:cNvSpPr/>
          <p:nvPr/>
        </p:nvSpPr>
        <p:spPr bwMode="auto">
          <a:xfrm>
            <a:off x="1677548" y="2132856"/>
            <a:ext cx="8162869" cy="274320"/>
          </a:xfrm>
          <a:prstGeom prst="rect">
            <a:avLst/>
          </a:prstGeom>
          <a:solidFill>
            <a:schemeClr val="accent1"/>
          </a:solidFill>
          <a:ln w="9525" cap="flat" cmpd="sng" algn="ctr">
            <a:noFill/>
            <a:prstDash val="solid"/>
            <a:round/>
            <a:headEnd type="none" w="med" len="med"/>
            <a:tailEnd type="none" w="med" len="med"/>
          </a:ln>
          <a:effectLst/>
        </p:spPr>
        <p:txBody>
          <a:bodyPr vert="horz" wrap="square" lIns="72000" tIns="72000" rIns="72000" bIns="72000" numCol="1" rtlCol="0" anchor="ctr" anchorCtr="0" compatLnSpc="1">
            <a:prstTxWarp prst="textNoShape">
              <a:avLst/>
            </a:prstTxWarp>
            <a:noAutofit/>
          </a:bodyPr>
          <a:lstStyle/>
          <a:p>
            <a:pPr algn="ctr" eaLnBrk="0" fontAlgn="base" hangingPunct="0">
              <a:spcBef>
                <a:spcPct val="0"/>
              </a:spcBef>
              <a:spcAft>
                <a:spcPct val="0"/>
              </a:spcAft>
            </a:pPr>
            <a:endParaRPr lang="de-DE" sz="1600" dirty="0" err="1">
              <a:latin typeface="DB Office" pitchFamily="34" charset="0"/>
            </a:endParaRPr>
          </a:p>
        </p:txBody>
      </p:sp>
      <p:sp>
        <p:nvSpPr>
          <p:cNvPr id="5" name="Textfeld 4">
            <a:extLst>
              <a:ext uri="{FF2B5EF4-FFF2-40B4-BE49-F238E27FC236}">
                <a16:creationId xmlns:a16="http://schemas.microsoft.com/office/drawing/2014/main" id="{964E3205-50B9-4D68-BD54-91770A3E21A2}"/>
              </a:ext>
            </a:extLst>
          </p:cNvPr>
          <p:cNvSpPr txBox="1"/>
          <p:nvPr/>
        </p:nvSpPr>
        <p:spPr>
          <a:xfrm>
            <a:off x="1847528" y="1844825"/>
            <a:ext cx="7848872" cy="2539157"/>
          </a:xfrm>
          <a:prstGeom prst="rect">
            <a:avLst/>
          </a:prstGeom>
          <a:noFill/>
        </p:spPr>
        <p:txBody>
          <a:bodyPr wrap="square" lIns="0" tIns="0" rIns="0" bIns="0" rtlCol="0">
            <a:spAutoFit/>
          </a:bodyPr>
          <a:lstStyle/>
          <a:p>
            <a:pPr marL="400050" indent="-400050">
              <a:spcBef>
                <a:spcPts val="600"/>
              </a:spcBef>
              <a:buClr>
                <a:srgbClr val="FF0000"/>
              </a:buClr>
              <a:buFont typeface="+mj-lt"/>
              <a:buAutoNum type="romanUcPeriod"/>
            </a:pPr>
            <a:r>
              <a:rPr lang="de-DE" sz="1400" dirty="0">
                <a:solidFill>
                  <a:schemeClr val="bg2"/>
                </a:solidFill>
              </a:rPr>
              <a:t>Rechnungsdeckblatt und Anlagenverzeichnis</a:t>
            </a:r>
          </a:p>
          <a:p>
            <a:pPr marL="400050" indent="-400050">
              <a:spcBef>
                <a:spcPts val="600"/>
              </a:spcBef>
              <a:buClr>
                <a:srgbClr val="FF0000"/>
              </a:buClr>
              <a:buFont typeface="+mj-lt"/>
              <a:buAutoNum type="romanUcPeriod"/>
            </a:pPr>
            <a:r>
              <a:rPr lang="de-DE" sz="1400" b="1" dirty="0"/>
              <a:t>Neugestaltung Leistungsnachweise Trassennutzung mit farblicher Gruppierung</a:t>
            </a:r>
          </a:p>
          <a:p>
            <a:pPr marL="400050" indent="-400050">
              <a:spcBef>
                <a:spcPts val="600"/>
              </a:spcBef>
              <a:buClr>
                <a:srgbClr val="FF0000"/>
              </a:buClr>
              <a:buFont typeface="+mj-lt"/>
              <a:buAutoNum type="romanUcPeriod"/>
            </a:pPr>
            <a:r>
              <a:rPr lang="de-DE" sz="1400" dirty="0">
                <a:solidFill>
                  <a:schemeClr val="bg2"/>
                </a:solidFill>
              </a:rPr>
              <a:t>Leistungsnachweis Stornierungs- und Änderungsentgelte</a:t>
            </a:r>
          </a:p>
          <a:p>
            <a:pPr marL="400050" indent="-400050">
              <a:spcBef>
                <a:spcPts val="600"/>
              </a:spcBef>
              <a:buClr>
                <a:srgbClr val="FF0000"/>
              </a:buClr>
              <a:buFont typeface="+mj-lt"/>
              <a:buAutoNum type="romanUcPeriod"/>
            </a:pPr>
            <a:r>
              <a:rPr lang="de-DE" sz="1400" dirty="0">
                <a:solidFill>
                  <a:schemeClr val="bg2"/>
                </a:solidFill>
              </a:rPr>
              <a:t>Leistungsnachweis Angebotserstellungsentgelte</a:t>
            </a:r>
          </a:p>
          <a:p>
            <a:pPr marL="400050" indent="-400050">
              <a:spcBef>
                <a:spcPts val="600"/>
              </a:spcBef>
              <a:buClr>
                <a:srgbClr val="FF0000"/>
              </a:buClr>
              <a:buFont typeface="+mj-lt"/>
              <a:buAutoNum type="romanUcPeriod"/>
            </a:pPr>
            <a:r>
              <a:rPr lang="de-DE" sz="1400" dirty="0">
                <a:solidFill>
                  <a:schemeClr val="bg2"/>
                </a:solidFill>
              </a:rPr>
              <a:t>Nachweis Entgeltminderung</a:t>
            </a:r>
          </a:p>
          <a:p>
            <a:pPr marL="400050" indent="-400050">
              <a:spcBef>
                <a:spcPts val="600"/>
              </a:spcBef>
              <a:buClr>
                <a:srgbClr val="FF0000"/>
              </a:buClr>
              <a:buFont typeface="+mj-lt"/>
              <a:buAutoNum type="romanUcPeriod"/>
            </a:pPr>
            <a:r>
              <a:rPr lang="de-DE" sz="1400" dirty="0" err="1">
                <a:solidFill>
                  <a:schemeClr val="bg2"/>
                </a:solidFill>
              </a:rPr>
              <a:t>csv</a:t>
            </a:r>
            <a:r>
              <a:rPr lang="de-DE" sz="1400" dirty="0">
                <a:solidFill>
                  <a:schemeClr val="bg2"/>
                </a:solidFill>
              </a:rPr>
              <a:t>-Exporte</a:t>
            </a:r>
          </a:p>
          <a:p>
            <a:pPr>
              <a:spcBef>
                <a:spcPts val="600"/>
              </a:spcBef>
              <a:buClr>
                <a:srgbClr val="FF0000"/>
              </a:buClr>
            </a:pPr>
            <a:endParaRPr lang="de-DE" sz="1400" dirty="0"/>
          </a:p>
          <a:p>
            <a:pPr marL="742950" lvl="1" indent="-285750">
              <a:spcBef>
                <a:spcPts val="600"/>
              </a:spcBef>
              <a:buFont typeface="Symbol" panose="05050102010706020507" pitchFamily="18" charset="2"/>
              <a:buChar char="-"/>
            </a:pPr>
            <a:endParaRPr lang="de-DE" sz="1400" dirty="0"/>
          </a:p>
          <a:p>
            <a:pPr marL="742950" lvl="1" indent="-285750">
              <a:buFont typeface="Symbol" panose="05050102010706020507" pitchFamily="18" charset="2"/>
              <a:buChar char="-"/>
            </a:pPr>
            <a:endParaRPr lang="de-DE" dirty="0"/>
          </a:p>
        </p:txBody>
      </p:sp>
      <p:sp>
        <p:nvSpPr>
          <p:cNvPr id="2" name="Titel 1">
            <a:extLst>
              <a:ext uri="{FF2B5EF4-FFF2-40B4-BE49-F238E27FC236}">
                <a16:creationId xmlns:a16="http://schemas.microsoft.com/office/drawing/2014/main" id="{4315304A-4FAF-489C-9B2B-DA3A9C848BCB}"/>
              </a:ext>
            </a:extLst>
          </p:cNvPr>
          <p:cNvSpPr>
            <a:spLocks noGrp="1"/>
          </p:cNvSpPr>
          <p:nvPr>
            <p:ph type="title"/>
          </p:nvPr>
        </p:nvSpPr>
        <p:spPr/>
        <p:txBody>
          <a:bodyPr/>
          <a:lstStyle/>
          <a:p>
            <a:r>
              <a:rPr lang="de-DE" dirty="0"/>
              <a:t>Inhalte</a:t>
            </a:r>
          </a:p>
        </p:txBody>
      </p:sp>
      <p:sp>
        <p:nvSpPr>
          <p:cNvPr id="4" name="Foliennummernplatzhalter 3">
            <a:extLst>
              <a:ext uri="{FF2B5EF4-FFF2-40B4-BE49-F238E27FC236}">
                <a16:creationId xmlns:a16="http://schemas.microsoft.com/office/drawing/2014/main" id="{0AB625F4-07F0-4814-9875-8EA3E7129C69}"/>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8</a:t>
            </a:fld>
            <a:endParaRPr lang="de-DE" dirty="0"/>
          </a:p>
        </p:txBody>
      </p:sp>
      <p:sp>
        <p:nvSpPr>
          <p:cNvPr id="7" name="Fußzeilenplatzhalter 2">
            <a:extLst>
              <a:ext uri="{FF2B5EF4-FFF2-40B4-BE49-F238E27FC236}">
                <a16:creationId xmlns:a16="http://schemas.microsoft.com/office/drawing/2014/main" id="{383BC912-A2AF-06BA-DD07-F831B9067754}"/>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37677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65F7F1C-DFCA-4030-9D5D-B79FDEFE1608}"/>
              </a:ext>
            </a:extLst>
          </p:cNvPr>
          <p:cNvSpPr>
            <a:spLocks noGrp="1"/>
          </p:cNvSpPr>
          <p:nvPr>
            <p:ph type="title"/>
          </p:nvPr>
        </p:nvSpPr>
        <p:spPr/>
        <p:txBody>
          <a:bodyPr/>
          <a:lstStyle/>
          <a:p>
            <a:r>
              <a:rPr lang="de-DE" dirty="0"/>
              <a:t>Übersicht der Verkehrstage je Zugtrassenvariante</a:t>
            </a:r>
          </a:p>
        </p:txBody>
      </p:sp>
      <p:sp>
        <p:nvSpPr>
          <p:cNvPr id="4" name="Foliennummernplatzhalter 3">
            <a:extLst>
              <a:ext uri="{FF2B5EF4-FFF2-40B4-BE49-F238E27FC236}">
                <a16:creationId xmlns:a16="http://schemas.microsoft.com/office/drawing/2014/main" id="{51F518B7-CDDA-4A42-BEA7-DB98AA3E1920}"/>
              </a:ext>
            </a:extLst>
          </p:cNvPr>
          <p:cNvSpPr>
            <a:spLocks noGrp="1"/>
          </p:cNvSpPr>
          <p:nvPr>
            <p:ph type="sldNum" sz="quarter" idx="4"/>
          </p:nvPr>
        </p:nvSpPr>
        <p:spPr>
          <a:xfrm>
            <a:off x="198000" y="6692901"/>
            <a:ext cx="288000"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algn="ctr" rtl="0" eaLnBrk="0" fontAlgn="base" hangingPunct="0">
              <a:spcBef>
                <a:spcPct val="0"/>
              </a:spcBef>
              <a:spcAft>
                <a:spcPct val="0"/>
              </a:spcAft>
              <a:defRPr lang="de-DE" sz="900" kern="1200" smtClean="0">
                <a:solidFill>
                  <a:schemeClr val="tx1"/>
                </a:solidFill>
                <a:latin typeface="DB Office" pitchFamily="34" charset="0"/>
                <a:ea typeface="+mn-ea"/>
                <a:cs typeface="+mn-cs"/>
              </a:defRPr>
            </a:lvl1pPr>
            <a:lvl2pPr marL="457200" algn="ctr" rtl="0" eaLnBrk="0" fontAlgn="base" hangingPunct="0">
              <a:spcBef>
                <a:spcPct val="0"/>
              </a:spcBef>
              <a:spcAft>
                <a:spcPct val="0"/>
              </a:spcAft>
              <a:defRPr sz="1600" kern="1200">
                <a:solidFill>
                  <a:schemeClr val="tx1"/>
                </a:solidFill>
                <a:latin typeface="DB Office" pitchFamily="34" charset="0"/>
                <a:ea typeface="+mn-ea"/>
                <a:cs typeface="+mn-cs"/>
              </a:defRPr>
            </a:lvl2pPr>
            <a:lvl3pPr marL="914400" algn="ctr" rtl="0" eaLnBrk="0" fontAlgn="base" hangingPunct="0">
              <a:spcBef>
                <a:spcPct val="0"/>
              </a:spcBef>
              <a:spcAft>
                <a:spcPct val="0"/>
              </a:spcAft>
              <a:defRPr sz="1600" kern="1200">
                <a:solidFill>
                  <a:schemeClr val="tx1"/>
                </a:solidFill>
                <a:latin typeface="DB Office" pitchFamily="34" charset="0"/>
                <a:ea typeface="+mn-ea"/>
                <a:cs typeface="+mn-cs"/>
              </a:defRPr>
            </a:lvl3pPr>
            <a:lvl4pPr marL="1371600" algn="ctr" rtl="0" eaLnBrk="0" fontAlgn="base" hangingPunct="0">
              <a:spcBef>
                <a:spcPct val="0"/>
              </a:spcBef>
              <a:spcAft>
                <a:spcPct val="0"/>
              </a:spcAft>
              <a:defRPr sz="1600" kern="1200">
                <a:solidFill>
                  <a:schemeClr val="tx1"/>
                </a:solidFill>
                <a:latin typeface="DB Office" pitchFamily="34" charset="0"/>
                <a:ea typeface="+mn-ea"/>
                <a:cs typeface="+mn-cs"/>
              </a:defRPr>
            </a:lvl4pPr>
            <a:lvl5pPr marL="1828800" algn="ctr" rtl="0" eaLnBrk="0" fontAlgn="base"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pPr algn="l"/>
            <a:fld id="{52C6F6EA-6ADD-43B6-963C-85EF970B7263}" type="slidenum">
              <a:rPr lang="de-DE" smtClean="0"/>
              <a:pPr algn="l"/>
              <a:t>9</a:t>
            </a:fld>
            <a:endParaRPr lang="de-DE" dirty="0"/>
          </a:p>
        </p:txBody>
      </p:sp>
      <p:sp>
        <p:nvSpPr>
          <p:cNvPr id="6" name="Rechteck 5">
            <a:extLst>
              <a:ext uri="{FF2B5EF4-FFF2-40B4-BE49-F238E27FC236}">
                <a16:creationId xmlns:a16="http://schemas.microsoft.com/office/drawing/2014/main" id="{E14147BF-A872-4B67-BED8-7D8BCA4C7F79}"/>
              </a:ext>
            </a:extLst>
          </p:cNvPr>
          <p:cNvSpPr/>
          <p:nvPr/>
        </p:nvSpPr>
        <p:spPr>
          <a:xfrm>
            <a:off x="525355" y="1295335"/>
            <a:ext cx="11392508" cy="1754326"/>
          </a:xfrm>
          <a:prstGeom prst="rect">
            <a:avLst/>
          </a:prstGeom>
        </p:spPr>
        <p:txBody>
          <a:bodyPr wrap="square">
            <a:spAutoFit/>
          </a:bodyPr>
          <a:lstStyle/>
          <a:p>
            <a:pPr marL="285750" indent="-285750" algn="just">
              <a:spcAft>
                <a:spcPts val="600"/>
              </a:spcAft>
              <a:buClr>
                <a:srgbClr val="FF0000"/>
              </a:buClr>
              <a:buFont typeface="Wingdings" panose="05000000000000000000" pitchFamily="2" charset="2"/>
              <a:buChar char="§"/>
            </a:pPr>
            <a:r>
              <a:rPr lang="de-DE" sz="1400" dirty="0"/>
              <a:t>Varianten einer Zugtrasse können je nach Verkehrsart unterschiedlich ausgeprägt sein. Zum einen sind zeitliche Vorgaben in den Marktsegmenten des SPFV ein Auslöser, zum anderen die Veränderungen der Zugcharakteristiken oder des Fahrweges in allen Verkehrsarten.</a:t>
            </a:r>
          </a:p>
          <a:p>
            <a:pPr marL="285750" indent="-285750" algn="just">
              <a:spcAft>
                <a:spcPts val="600"/>
              </a:spcAft>
              <a:buClr>
                <a:srgbClr val="FF0000"/>
              </a:buClr>
              <a:buFont typeface="Wingdings" panose="05000000000000000000" pitchFamily="2" charset="2"/>
              <a:buChar char="§"/>
            </a:pPr>
            <a:r>
              <a:rPr lang="de-DE" sz="1400" dirty="0">
                <a:solidFill>
                  <a:srgbClr val="000000"/>
                </a:solidFill>
                <a:ea typeface="Times New Roman" panose="02020603050405020304" pitchFamily="18" charset="0"/>
                <a:cs typeface="Times New Roman" panose="02020603050405020304" pitchFamily="18" charset="0"/>
              </a:rPr>
              <a:t>Die Verkehrstage-Übersicht je Zugtrasse ermöglicht dem Kunden eine detaillierte Übersicht, für welche Kalendertage (Abfahrtstag) die abgerechnete Variante der Zugtrasse vom Kunden bestellt wurde.</a:t>
            </a:r>
          </a:p>
          <a:p>
            <a:pPr marL="285750" indent="-285750" algn="just">
              <a:spcAft>
                <a:spcPts val="600"/>
              </a:spcAft>
              <a:buClr>
                <a:srgbClr val="FF0000"/>
              </a:buClr>
              <a:buFont typeface="Wingdings" panose="05000000000000000000" pitchFamily="2" charset="2"/>
              <a:buChar char="§"/>
            </a:pPr>
            <a:r>
              <a:rPr lang="de-DE" sz="1400" dirty="0">
                <a:solidFill>
                  <a:srgbClr val="000000"/>
                </a:solidFill>
                <a:cs typeface="Times New Roman" panose="02020603050405020304" pitchFamily="18" charset="0"/>
              </a:rPr>
              <a:t>Diese abrechnungsrelevante Information erhält der Kunde in der Rechnungsdatei im PDF-Format, zusammen mit dem Rechnungsdeckblatt und der Gesamtkosten-Segmentübersicht. </a:t>
            </a:r>
          </a:p>
        </p:txBody>
      </p:sp>
      <p:sp>
        <p:nvSpPr>
          <p:cNvPr id="8" name="Rechteck 7">
            <a:extLst>
              <a:ext uri="{FF2B5EF4-FFF2-40B4-BE49-F238E27FC236}">
                <a16:creationId xmlns:a16="http://schemas.microsoft.com/office/drawing/2014/main" id="{8FFDA589-60EE-4FB9-B51C-C4DB712158BB}"/>
              </a:ext>
            </a:extLst>
          </p:cNvPr>
          <p:cNvSpPr/>
          <p:nvPr/>
        </p:nvSpPr>
        <p:spPr>
          <a:xfrm>
            <a:off x="7495181" y="5816297"/>
            <a:ext cx="4490793" cy="276999"/>
          </a:xfrm>
          <a:prstGeom prst="rect">
            <a:avLst/>
          </a:prstGeom>
        </p:spPr>
        <p:txBody>
          <a:bodyPr wrap="square">
            <a:spAutoFit/>
          </a:bodyPr>
          <a:lstStyle/>
          <a:p>
            <a:pPr algn="r">
              <a:buClr>
                <a:srgbClr val="FF0000"/>
              </a:buClr>
            </a:pPr>
            <a:r>
              <a:rPr lang="de-DE" sz="1200" dirty="0">
                <a:solidFill>
                  <a:srgbClr val="FF0000"/>
                </a:solidFill>
              </a:rPr>
              <a:t>* </a:t>
            </a:r>
            <a:r>
              <a:rPr lang="de-DE" sz="1000" dirty="0"/>
              <a:t>Darstellung sortiert nach Zugnummer und Variantennummer</a:t>
            </a:r>
          </a:p>
        </p:txBody>
      </p:sp>
      <p:pic>
        <p:nvPicPr>
          <p:cNvPr id="20" name="Grafik 19">
            <a:extLst>
              <a:ext uri="{FF2B5EF4-FFF2-40B4-BE49-F238E27FC236}">
                <a16:creationId xmlns:a16="http://schemas.microsoft.com/office/drawing/2014/main" id="{F8D1CA03-E521-4CCC-A9C9-03ABC7FB0ADD}"/>
              </a:ext>
            </a:extLst>
          </p:cNvPr>
          <p:cNvPicPr>
            <a:picLocks noChangeAspect="1"/>
          </p:cNvPicPr>
          <p:nvPr/>
        </p:nvPicPr>
        <p:blipFill>
          <a:blip r:embed="rId2"/>
          <a:stretch>
            <a:fillRect/>
          </a:stretch>
        </p:blipFill>
        <p:spPr>
          <a:xfrm>
            <a:off x="541306" y="3429000"/>
            <a:ext cx="11255715" cy="2225233"/>
          </a:xfrm>
          <a:prstGeom prst="rect">
            <a:avLst/>
          </a:prstGeom>
          <a:ln>
            <a:solidFill>
              <a:schemeClr val="tx1"/>
            </a:solidFill>
          </a:ln>
        </p:spPr>
      </p:pic>
      <p:sp>
        <p:nvSpPr>
          <p:cNvPr id="5" name="Rechteck 4">
            <a:extLst>
              <a:ext uri="{FF2B5EF4-FFF2-40B4-BE49-F238E27FC236}">
                <a16:creationId xmlns:a16="http://schemas.microsoft.com/office/drawing/2014/main" id="{F5F12892-E87A-D8E4-AD8A-BD7DFD2CFFD9}"/>
              </a:ext>
            </a:extLst>
          </p:cNvPr>
          <p:cNvSpPr/>
          <p:nvPr/>
        </p:nvSpPr>
        <p:spPr>
          <a:xfrm>
            <a:off x="8633918" y="3259928"/>
            <a:ext cx="3384376" cy="758679"/>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2000" tIns="72000" rIns="72000" bIns="72000" rtlCol="0" anchor="ctr"/>
          <a:lstStyle/>
          <a:p>
            <a:pPr algn="ctr">
              <a:buClr>
                <a:schemeClr val="accent2"/>
              </a:buClr>
            </a:pPr>
            <a:r>
              <a:rPr lang="de-DE" sz="1600" dirty="0">
                <a:solidFill>
                  <a:schemeClr val="tx1"/>
                </a:solidFill>
              </a:rPr>
              <a:t>Neu: Ausgabe erfolgt hier mit </a:t>
            </a:r>
          </a:p>
          <a:p>
            <a:pPr algn="ctr">
              <a:buClr>
                <a:schemeClr val="accent2"/>
              </a:buClr>
            </a:pPr>
            <a:r>
              <a:rPr lang="de-DE" sz="1600" dirty="0">
                <a:solidFill>
                  <a:schemeClr val="tx1"/>
                </a:solidFill>
              </a:rPr>
              <a:t>6 Nachkommastellen</a:t>
            </a:r>
          </a:p>
        </p:txBody>
      </p:sp>
      <p:sp>
        <p:nvSpPr>
          <p:cNvPr id="7" name="Fußzeilenplatzhalter 2">
            <a:extLst>
              <a:ext uri="{FF2B5EF4-FFF2-40B4-BE49-F238E27FC236}">
                <a16:creationId xmlns:a16="http://schemas.microsoft.com/office/drawing/2014/main" id="{1C0AC235-D791-38EF-357F-6F32B78E3349}"/>
              </a:ext>
            </a:extLst>
          </p:cNvPr>
          <p:cNvSpPr txBox="1">
            <a:spLocks/>
          </p:cNvSpPr>
          <p:nvPr/>
        </p:nvSpPr>
        <p:spPr bwMode="auto">
          <a:xfrm>
            <a:off x="504000" y="6692901"/>
            <a:ext cx="6894959" cy="93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0" numCol="1" anchor="ctr" anchorCtr="0" compatLnSpc="1">
            <a:prstTxWarp prst="textNoShape">
              <a:avLst/>
            </a:prstTxWarp>
          </a:bodyPr>
          <a:lstStyle>
            <a:defPPr>
              <a:defRPr lang="de-DE"/>
            </a:defPPr>
            <a:lvl1pPr marL="0" algn="l" defTabSz="914400" rtl="0" eaLnBrk="0" fontAlgn="base" latinLnBrk="0" hangingPunct="0">
              <a:spcBef>
                <a:spcPct val="0"/>
              </a:spcBef>
              <a:spcAft>
                <a:spcPct val="0"/>
              </a:spcAft>
              <a:defRPr sz="900" kern="1200">
                <a:solidFill>
                  <a:schemeClr val="tx1"/>
                </a:solidFill>
                <a:latin typeface="DB Office" pitchFamily="34" charset="0"/>
                <a:ea typeface="+mn-ea"/>
                <a:cs typeface="+mn-cs"/>
              </a:defRPr>
            </a:lvl1pPr>
            <a:lvl2pPr marL="4572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2pPr>
            <a:lvl3pPr marL="9144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3pPr>
            <a:lvl4pPr marL="13716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4pPr>
            <a:lvl5pPr marL="1828800" algn="ctr" defTabSz="914400" rtl="0" eaLnBrk="0" fontAlgn="base" latinLnBrk="0" hangingPunct="0">
              <a:spcBef>
                <a:spcPct val="0"/>
              </a:spcBef>
              <a:spcAft>
                <a:spcPct val="0"/>
              </a:spcAft>
              <a:defRPr sz="1600" kern="1200">
                <a:solidFill>
                  <a:schemeClr val="tx1"/>
                </a:solidFill>
                <a:latin typeface="DB Office" pitchFamily="34" charset="0"/>
                <a:ea typeface="+mn-ea"/>
                <a:cs typeface="+mn-cs"/>
              </a:defRPr>
            </a:lvl5pPr>
            <a:lvl6pPr marL="2286000" algn="l" defTabSz="914400" rtl="0" eaLnBrk="1" latinLnBrk="0" hangingPunct="1">
              <a:defRPr sz="1600" kern="1200">
                <a:solidFill>
                  <a:schemeClr val="tx1"/>
                </a:solidFill>
                <a:latin typeface="DB Office" pitchFamily="34" charset="0"/>
                <a:ea typeface="+mn-ea"/>
                <a:cs typeface="+mn-cs"/>
              </a:defRPr>
            </a:lvl6pPr>
            <a:lvl7pPr marL="2743200" algn="l" defTabSz="914400" rtl="0" eaLnBrk="1" latinLnBrk="0" hangingPunct="1">
              <a:defRPr sz="1600" kern="1200">
                <a:solidFill>
                  <a:schemeClr val="tx1"/>
                </a:solidFill>
                <a:latin typeface="DB Office" pitchFamily="34" charset="0"/>
                <a:ea typeface="+mn-ea"/>
                <a:cs typeface="+mn-cs"/>
              </a:defRPr>
            </a:lvl7pPr>
            <a:lvl8pPr marL="3200400" algn="l" defTabSz="914400" rtl="0" eaLnBrk="1" latinLnBrk="0" hangingPunct="1">
              <a:defRPr sz="1600" kern="1200">
                <a:solidFill>
                  <a:schemeClr val="tx1"/>
                </a:solidFill>
                <a:latin typeface="DB Office" pitchFamily="34" charset="0"/>
                <a:ea typeface="+mn-ea"/>
                <a:cs typeface="+mn-cs"/>
              </a:defRPr>
            </a:lvl8pPr>
            <a:lvl9pPr marL="3657600" algn="l" defTabSz="914400" rtl="0" eaLnBrk="1" latinLnBrk="0" hangingPunct="1">
              <a:defRPr sz="1600" kern="1200">
                <a:solidFill>
                  <a:schemeClr val="tx1"/>
                </a:solidFill>
                <a:latin typeface="DB Office" pitchFamily="34" charset="0"/>
                <a:ea typeface="+mn-ea"/>
                <a:cs typeface="+mn-cs"/>
              </a:defRPr>
            </a:lvl9pPr>
          </a:lstStyle>
          <a:p>
            <a:r>
              <a:rPr lang="de-DE" altLang="de-DE"/>
              <a:t>DB Netz AG | 02.11.2023</a:t>
            </a:r>
            <a:endParaRPr lang="de-DE" altLang="de-DE" dirty="0"/>
          </a:p>
        </p:txBody>
      </p:sp>
    </p:spTree>
    <p:extLst>
      <p:ext uri="{BB962C8B-B14F-4D97-AF65-F5344CB8AC3E}">
        <p14:creationId xmlns:p14="http://schemas.microsoft.com/office/powerpoint/2010/main" val="23045355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ASYMASTER" val="DB 16_9"/>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DB">
  <a:themeElements>
    <a:clrScheme name="DB Farben">
      <a:dk1>
        <a:sysClr val="windowText" lastClr="000000"/>
      </a:dk1>
      <a:lt1>
        <a:sysClr val="window" lastClr="FFFFFF"/>
      </a:lt1>
      <a:dk2>
        <a:srgbClr val="000000"/>
      </a:dk2>
      <a:lt2>
        <a:srgbClr val="878C96"/>
      </a:lt2>
      <a:accent1>
        <a:srgbClr val="D7DCE1"/>
      </a:accent1>
      <a:accent2>
        <a:srgbClr val="EC0016"/>
      </a:accent2>
      <a:accent3>
        <a:srgbClr val="F0F3F5"/>
      </a:accent3>
      <a:accent4>
        <a:srgbClr val="AFB4BB"/>
      </a:accent4>
      <a:accent5>
        <a:srgbClr val="3C414B"/>
      </a:accent5>
      <a:accent6>
        <a:srgbClr val="F0F3F5"/>
      </a:accent6>
      <a:hlink>
        <a:srgbClr val="3C414B"/>
      </a:hlink>
      <a:folHlink>
        <a:srgbClr val="878C96"/>
      </a:folHlink>
    </a:clrScheme>
    <a:fontScheme name="Benutzerdefiniert 104">
      <a:majorFont>
        <a:latin typeface="DB Head Black"/>
        <a:ea typeface=""/>
        <a:cs typeface=""/>
      </a:majorFont>
      <a:minorFont>
        <a:latin typeface="DB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lIns="72000" tIns="72000" rIns="72000" bIns="72000" rtlCol="0" anchor="ctr"/>
      <a:lstStyle>
        <a:defPPr algn="ctr">
          <a:buClr>
            <a:schemeClr val="accent2"/>
          </a:buClr>
          <a:defRPr sz="16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rgbClr val="AFB4BB"/>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marL="180975" indent="-180975" algn="l">
          <a:buClr>
            <a:schemeClr val="accent2"/>
          </a:buClr>
          <a:buFont typeface="DB Sans" panose="020B0502050202020204" pitchFamily="34" charset="0"/>
          <a:buChar char="‒"/>
          <a:defRPr sz="1600" dirty="0" err="1" smtClean="0"/>
        </a:defPPr>
      </a:lstStyle>
    </a:txDef>
  </a:objectDefaults>
  <a:extraClrSchemeLst/>
  <a:custClrLst>
    <a:custClr name="Yellow 700">
      <a:srgbClr val="FF9B00"/>
    </a:custClr>
    <a:custClr name="Orange 700">
      <a:srgbClr val="C05E00"/>
    </a:custClr>
    <a:custClr name="Red 700">
      <a:srgbClr val="9B000E"/>
    </a:custClr>
    <a:custClr name="Burgundry 700">
      <a:srgbClr val="641E32"/>
    </a:custClr>
    <a:custClr name="Pink 700">
      <a:srgbClr val="B80065"/>
    </a:custClr>
    <a:custClr name="Violett 700">
      <a:srgbClr val="581D70"/>
    </a:custClr>
    <a:custClr name="Blue 700">
      <a:srgbClr val="0A1E6E"/>
    </a:custClr>
    <a:custClr name="Cyan 700">
      <a:srgbClr val="0087B9"/>
    </a:custClr>
    <a:custClr name="Turquiose 700">
      <a:srgbClr val="006E6B"/>
    </a:custClr>
    <a:custClr name="Green 700">
      <a:srgbClr val="165C27"/>
    </a:custClr>
    <a:custClr name="Yellow 500">
      <a:srgbClr val="FFD800"/>
    </a:custClr>
    <a:custClr name="Orange 500">
      <a:srgbClr val="F39200"/>
    </a:custClr>
    <a:custClr name="Red 500">
      <a:srgbClr val="EC0016"/>
    </a:custClr>
    <a:custClr name="Burgundry 500">
      <a:srgbClr val="A9455D"/>
    </a:custClr>
    <a:custClr name="Pink 500">
      <a:srgbClr val="E93E8F"/>
    </a:custClr>
    <a:custClr name="Violett 500">
      <a:srgbClr val="814997"/>
    </a:custClr>
    <a:custClr name="Blue 500">
      <a:srgbClr val="1455C0"/>
    </a:custClr>
    <a:custClr name="Cyan 500">
      <a:srgbClr val="309FD1"/>
    </a:custClr>
    <a:custClr name="Turquiose 500">
      <a:srgbClr val="00A099"/>
    </a:custClr>
    <a:custClr name="Green 500">
      <a:srgbClr val="408335"/>
    </a:custClr>
    <a:custClr name="Yellow 300">
      <a:srgbClr val="FFF876"/>
    </a:custClr>
    <a:custClr name="Orange 300">
      <a:srgbClr val="FACA7F"/>
    </a:custClr>
    <a:custClr name="Red 300">
      <a:srgbClr val="FA9090"/>
    </a:custClr>
    <a:custClr name="Burgundry 300">
      <a:srgbClr val="DA9AA8"/>
    </a:custClr>
    <a:custClr name="Pink 300">
      <a:srgbClr val="F4AECE"/>
    </a:custClr>
    <a:custClr name="Violett 300">
      <a:srgbClr val="C2A1C7"/>
    </a:custClr>
    <a:custClr name="Blue 300">
      <a:srgbClr val="73AEF4"/>
    </a:custClr>
    <a:custClr name="Cyan 300">
      <a:srgbClr val="84CFEF"/>
    </a:custClr>
    <a:custClr name="Turquiose 300">
      <a:srgbClr val="83CACA"/>
    </a:custClr>
    <a:custClr name="Green 300">
      <a:srgbClr val="8CBC80"/>
    </a:custClr>
    <a:custClr name="Yellow 100">
      <a:srgbClr val="FFFFDC"/>
    </a:custClr>
    <a:custClr name="Orange 100">
      <a:srgbClr val="FFF4D8"/>
    </a:custClr>
    <a:custClr name="Red 100">
      <a:srgbClr val="FEE6E6"/>
    </a:custClr>
    <a:custClr name="Burgundry 100">
      <a:srgbClr val="F4E8ED"/>
    </a:custClr>
    <a:custClr name="Pink 100">
      <a:srgbClr val="FDEEF8"/>
    </a:custClr>
    <a:custClr name="Violett 100">
      <a:srgbClr val="F4EEFA"/>
    </a:custClr>
    <a:custClr name="Blue 100">
      <a:srgbClr val="E0EFFB"/>
    </a:custClr>
    <a:custClr name="Cyan 100">
      <a:srgbClr val="E5FAFF"/>
    </a:custClr>
    <a:custClr name="Turquiose 100">
      <a:srgbClr val="E3F5F4"/>
    </a:custClr>
    <a:custClr name="Green 100">
      <a:srgbClr val="E2F3E5"/>
    </a:custClr>
    <a:custClr name="Light Green 700">
      <a:srgbClr val="44741A"/>
    </a:custClr>
    <a:custClr name="Light Green 500">
      <a:srgbClr val="78BE14"/>
    </a:custClr>
    <a:custClr name="Light Green 300">
      <a:srgbClr val="9FD45F"/>
    </a:custClr>
    <a:custClr name="Light Green 100">
      <a:srgbClr val="EBF7DD"/>
    </a:custClr>
    <a:custClr name="Warm Grey 700">
      <a:srgbClr val="4F4B41"/>
    </a:custClr>
    <a:custClr name="Warm Grey 500">
      <a:srgbClr val="858379"/>
    </a:custClr>
    <a:custClr name="Warm Grey 300">
      <a:srgbClr val="BCBBB2"/>
    </a:custClr>
    <a:custClr name="Warm Grey 100">
      <a:srgbClr val="F5F4F1"/>
    </a:custClr>
    <a:custClr name="Black">
      <a:srgbClr val="000000"/>
    </a:custClr>
    <a:custClr name="White">
      <a:srgbClr val="FFFFFF"/>
    </a:custClr>
  </a:custClrLst>
  <a:extLst>
    <a:ext uri="{05A4C25C-085E-4340-85A3-A5531E510DB2}">
      <thm15:themeFamily xmlns:thm15="http://schemas.microsoft.com/office/thememl/2012/main" name="DB Netze_16_9.potx" id="{3652C2CE-528F-46F9-B2C2-A743B5A6BEBC}" vid="{7448CF39-95EF-4273-A93D-8E2F938D11D7}"/>
    </a:ext>
  </a:extLst>
</a:theme>
</file>

<file path=ppt/theme/theme2.xml><?xml version="1.0" encoding="utf-8"?>
<a:theme xmlns:a="http://schemas.openxmlformats.org/drawingml/2006/main" name="Office">
  <a:themeElements>
    <a:clrScheme name="Benutzerdefiniert 190">
      <a:dk1>
        <a:sysClr val="windowText" lastClr="000000"/>
      </a:dk1>
      <a:lt1>
        <a:sysClr val="window" lastClr="FFFFFF"/>
      </a:lt1>
      <a:dk2>
        <a:srgbClr val="000000"/>
      </a:dk2>
      <a:lt2>
        <a:srgbClr val="8D919B"/>
      </a:lt2>
      <a:accent1>
        <a:srgbClr val="D3D8DC"/>
      </a:accent1>
      <a:accent2>
        <a:srgbClr val="EC0016"/>
      </a:accent2>
      <a:accent3>
        <a:srgbClr val="EFF2F2"/>
      </a:accent3>
      <a:accent4>
        <a:srgbClr val="D3D8DC"/>
      </a:accent4>
      <a:accent5>
        <a:srgbClr val="555B63"/>
      </a:accent5>
      <a:accent6>
        <a:srgbClr val="EFF2F2"/>
      </a:accent6>
      <a:hlink>
        <a:srgbClr val="555B63"/>
      </a:hlink>
      <a:folHlink>
        <a:srgbClr val="D3D8DC"/>
      </a:folHlink>
    </a:clrScheme>
    <a:fontScheme name="Benutzerdefiniert 104">
      <a:majorFont>
        <a:latin typeface="DB Head Black"/>
        <a:ea typeface=""/>
        <a:cs typeface=""/>
      </a:majorFont>
      <a:minorFont>
        <a:latin typeface="DB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Benutzerdefiniert 190">
      <a:dk1>
        <a:sysClr val="windowText" lastClr="000000"/>
      </a:dk1>
      <a:lt1>
        <a:sysClr val="window" lastClr="FFFFFF"/>
      </a:lt1>
      <a:dk2>
        <a:srgbClr val="000000"/>
      </a:dk2>
      <a:lt2>
        <a:srgbClr val="8D919B"/>
      </a:lt2>
      <a:accent1>
        <a:srgbClr val="D3D8DC"/>
      </a:accent1>
      <a:accent2>
        <a:srgbClr val="EC0016"/>
      </a:accent2>
      <a:accent3>
        <a:srgbClr val="EFF2F2"/>
      </a:accent3>
      <a:accent4>
        <a:srgbClr val="D3D8DC"/>
      </a:accent4>
      <a:accent5>
        <a:srgbClr val="555B63"/>
      </a:accent5>
      <a:accent6>
        <a:srgbClr val="EFF2F2"/>
      </a:accent6>
      <a:hlink>
        <a:srgbClr val="555B63"/>
      </a:hlink>
      <a:folHlink>
        <a:srgbClr val="D3D8DC"/>
      </a:folHlink>
    </a:clrScheme>
    <a:fontScheme name="Benutzerdefiniert 104">
      <a:majorFont>
        <a:latin typeface="DB Head Black"/>
        <a:ea typeface=""/>
        <a:cs typeface=""/>
      </a:majorFont>
      <a:minorFont>
        <a:latin typeface="DB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MediaLengthInSeconds xmlns="ebfe09eb-4ce5-47b0-b28e-080255368a9e" xsi:nil="true"/>
    <lcf76f155ced4ddcb4097134ff3c332f xmlns="ebfe09eb-4ce5-47b0-b28e-080255368a9e">
      <Terms xmlns="http://schemas.microsoft.com/office/infopath/2007/PartnerControls"/>
    </lcf76f155ced4ddcb4097134ff3c332f>
    <TaxCatchAll xmlns="12e57431-19c3-481d-b8de-dc38ba3b8c85" xsi:nil="true"/>
    <SharedWithUsers xmlns="f63412b4-61f1-4f9e-8ab9-fefb3d22718b">
      <UserInfo>
        <DisplayName/>
        <AccountId xsi:nil="true"/>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ED1DA143E9E43E47BE07E44E203B4632" ma:contentTypeVersion="81" ma:contentTypeDescription="Ein neues Dokument erstellen." ma:contentTypeScope="" ma:versionID="89856f17929805fbfe9710b1c4ecf738">
  <xsd:schema xmlns:xsd="http://www.w3.org/2001/XMLSchema" xmlns:xs="http://www.w3.org/2001/XMLSchema" xmlns:p="http://schemas.microsoft.com/office/2006/metadata/properties" xmlns:ns2="12e57431-19c3-481d-b8de-dc38ba3b8c85" xmlns:ns3="f63412b4-61f1-4f9e-8ab9-fefb3d22718b" xmlns:ns4="ebfe09eb-4ce5-47b0-b28e-080255368a9e" targetNamespace="http://schemas.microsoft.com/office/2006/metadata/properties" ma:root="true" ma:fieldsID="6b9c0fa29bc3b12a8703353bb9028879" ns2:_="" ns3:_="" ns4:_="">
    <xsd:import namespace="12e57431-19c3-481d-b8de-dc38ba3b8c85"/>
    <xsd:import namespace="f63412b4-61f1-4f9e-8ab9-fefb3d22718b"/>
    <xsd:import namespace="ebfe09eb-4ce5-47b0-b28e-080255368a9e"/>
    <xsd:element name="properties">
      <xsd:complexType>
        <xsd:sequence>
          <xsd:element name="documentManagement">
            <xsd:complexType>
              <xsd:all>
                <xsd:element ref="ns2:_dlc_DocId" minOccurs="0"/>
                <xsd:element ref="ns2:_dlc_DocIdUrl" minOccurs="0"/>
                <xsd:element ref="ns2:_dlc_DocIdPersistId" minOccurs="0"/>
                <xsd:element ref="ns3:SharedWithUsers" minOccurs="0"/>
                <xsd:element ref="ns3:SharedWithDetails"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lcf76f155ced4ddcb4097134ff3c332f" minOccurs="0"/>
                <xsd:element ref="ns2:TaxCatchAll" minOccurs="0"/>
                <xsd:element ref="ns4:MediaServiceObjectDetectorVersion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2e57431-19c3-481d-b8de-dc38ba3b8c85" elementFormDefault="qualified">
    <xsd:import namespace="http://schemas.microsoft.com/office/2006/documentManagement/types"/>
    <xsd:import namespace="http://schemas.microsoft.com/office/infopath/2007/PartnerControls"/>
    <xsd:element name="_dlc_DocId" ma:index="8" nillable="true" ma:displayName="Wert der Dokument-ID" ma:description="Der Wert der diesem Element zugewiesenen Dokument-ID." ma:internalName="_dlc_DocId" ma:readOnly="true">
      <xsd:simpleType>
        <xsd:restriction base="dms:Text"/>
      </xsd:simpleType>
    </xsd:element>
    <xsd:element name="_dlc_DocIdUrl" ma:index="9" nillable="true" ma:displayName="Dokument-ID" ma:description="Permanenter Hyperlink zu diesem Dok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TaxCatchAll" ma:index="24" nillable="true" ma:displayName="Taxonomy Catch All Column" ma:hidden="true" ma:list="{856e3ade-72af-475a-8483-1c3ca52422a2}" ma:internalName="TaxCatchAll" ma:showField="CatchAllData" ma:web="12e57431-19c3-481d-b8de-dc38ba3b8c8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f63412b4-61f1-4f9e-8ab9-fefb3d22718b" elementFormDefault="qualified">
    <xsd:import namespace="http://schemas.microsoft.com/office/2006/documentManagement/types"/>
    <xsd:import namespace="http://schemas.microsoft.com/office/infopath/2007/PartnerControls"/>
    <xsd:element name="SharedWithUsers" ma:index="11" nillable="true" ma:displayName="Freigegeben für" ma:SearchPeopleOnly="false" ma:SharePointGroup="0" ma:internalName="SharedWithUsers" ma:readOnly="tru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Freigegeben für -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bfe09eb-4ce5-47b0-b28e-080255368a9e" elementFormDefault="qualified">
    <xsd:import namespace="http://schemas.microsoft.com/office/2006/documentManagement/types"/>
    <xsd:import namespace="http://schemas.microsoft.com/office/infopath/2007/PartnerControls"/>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element name="lcf76f155ced4ddcb4097134ff3c332f" ma:index="23" nillable="true" ma:taxonomy="true" ma:internalName="lcf76f155ced4ddcb4097134ff3c332f" ma:taxonomyFieldName="MediaServiceImageTags" ma:displayName="Bildmarkierungen" ma:readOnly="false" ma:fieldId="{5cf76f15-5ced-4ddc-b409-7134ff3c332f}" ma:taxonomyMulti="true" ma:sspId="f80f6d38-43b1-4def-ac06-3ce7426a3aa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LengthInSeconds" ma:index="26"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file>

<file path=customXml/itemProps1.xml><?xml version="1.0" encoding="utf-8"?>
<ds:datastoreItem xmlns:ds="http://schemas.openxmlformats.org/officeDocument/2006/customXml" ds:itemID="{F2AFA647-1BDB-41BB-BD83-ACDE437CCCF0}">
  <ds:schemaRefs>
    <ds:schemaRef ds:uri="http://purl.org/dc/elements/1.1/"/>
    <ds:schemaRef ds:uri="http://schemas.microsoft.com/office/2006/metadata/properties"/>
    <ds:schemaRef ds:uri="http://schemas.microsoft.com/office/infopath/2007/PartnerControls"/>
    <ds:schemaRef ds:uri="http://purl.org/dc/terms/"/>
    <ds:schemaRef ds:uri="http://schemas.microsoft.com/office/2006/documentManagement/types"/>
    <ds:schemaRef ds:uri="12e57431-19c3-481d-b8de-dc38ba3b8c85"/>
    <ds:schemaRef ds:uri="f63412b4-61f1-4f9e-8ab9-fefb3d22718b"/>
    <ds:schemaRef ds:uri="http://schemas.openxmlformats.org/package/2006/metadata/core-properties"/>
    <ds:schemaRef ds:uri="ebfe09eb-4ce5-47b0-b28e-080255368a9e"/>
    <ds:schemaRef ds:uri="http://www.w3.org/XML/1998/namespace"/>
    <ds:schemaRef ds:uri="http://purl.org/dc/dcmitype/"/>
    <ds:schemaRef ds:uri="ac3c2da2-447e-4d0d-9b77-fd56a27ee6ef"/>
    <ds:schemaRef ds:uri="0ac49352-2ac7-46f3-b706-94de16e265e7"/>
  </ds:schemaRefs>
</ds:datastoreItem>
</file>

<file path=customXml/itemProps2.xml><?xml version="1.0" encoding="utf-8"?>
<ds:datastoreItem xmlns:ds="http://schemas.openxmlformats.org/officeDocument/2006/customXml" ds:itemID="{8E4FF1B3-3C15-4055-8E97-BF84FE95B37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2e57431-19c3-481d-b8de-dc38ba3b8c85"/>
    <ds:schemaRef ds:uri="f63412b4-61f1-4f9e-8ab9-fefb3d22718b"/>
    <ds:schemaRef ds:uri="ebfe09eb-4ce5-47b0-b28e-080255368a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FB8DC0C-6A9B-409A-B087-B29275C7BABB}">
  <ds:schemaRefs>
    <ds:schemaRef ds:uri="http://schemas.microsoft.com/sharepoint/v3/contenttype/forms"/>
  </ds:schemaRefs>
</ds:datastoreItem>
</file>

<file path=customXml/itemProps4.xml><?xml version="1.0" encoding="utf-8"?>
<ds:datastoreItem xmlns:ds="http://schemas.openxmlformats.org/officeDocument/2006/customXml" ds:itemID="{0A670D17-8F56-46DB-BE37-CB48935F63FF}">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DB Netze_16_9</Template>
  <TotalTime>0</TotalTime>
  <Words>1065</Words>
  <Application>Microsoft Office PowerPoint</Application>
  <PresentationFormat>Breitbild</PresentationFormat>
  <Paragraphs>191</Paragraphs>
  <Slides>20</Slides>
  <Notes>1</Notes>
  <HiddenSlides>0</HiddenSlides>
  <MMClips>0</MMClips>
  <ScaleCrop>false</ScaleCrop>
  <HeadingPairs>
    <vt:vector size="8" baseType="variant">
      <vt:variant>
        <vt:lpstr>Verwendete Schriftarten</vt:lpstr>
      </vt:variant>
      <vt:variant>
        <vt:i4>7</vt:i4>
      </vt:variant>
      <vt:variant>
        <vt:lpstr>Design</vt:lpstr>
      </vt:variant>
      <vt:variant>
        <vt:i4>1</vt:i4>
      </vt:variant>
      <vt:variant>
        <vt:lpstr>Eingebettete OLE-Server</vt:lpstr>
      </vt:variant>
      <vt:variant>
        <vt:i4>1</vt:i4>
      </vt:variant>
      <vt:variant>
        <vt:lpstr>Folientitel</vt:lpstr>
      </vt:variant>
      <vt:variant>
        <vt:i4>20</vt:i4>
      </vt:variant>
    </vt:vector>
  </HeadingPairs>
  <TitlesOfParts>
    <vt:vector size="29" baseType="lpstr">
      <vt:lpstr>Arial</vt:lpstr>
      <vt:lpstr>DB Head Black</vt:lpstr>
      <vt:lpstr>DB Head Light</vt:lpstr>
      <vt:lpstr>DB Office</vt:lpstr>
      <vt:lpstr>DB Sans</vt:lpstr>
      <vt:lpstr>Symbol</vt:lpstr>
      <vt:lpstr>Wingdings</vt:lpstr>
      <vt:lpstr>DB</vt:lpstr>
      <vt:lpstr>think-cell Folie</vt:lpstr>
      <vt:lpstr>Einführung neues  Abrechnungssystem Trasse</vt:lpstr>
      <vt:lpstr>Inhalte</vt:lpstr>
      <vt:lpstr>Rechnungsdeckblatt DB Netz und RNI für DB und Non-DB Kunden</vt:lpstr>
      <vt:lpstr>Strukturierung der Rechnung durch Anlagenverzeichnis</vt:lpstr>
      <vt:lpstr>Ausweisung des Zahlbetrages bei Erhalt von Trassenförderung </vt:lpstr>
      <vt:lpstr>Anlage Trassenfördergeld </vt:lpstr>
      <vt:lpstr>Rechnungsdeckblatt Abschlagszahlung</vt:lpstr>
      <vt:lpstr>Inhalte</vt:lpstr>
      <vt:lpstr>Übersicht der Verkehrstage je Zugtrassenvariante</vt:lpstr>
      <vt:lpstr>Aggregation und farbliche Gruppierung der Leistungsnachweise aller Trassen bezogenen Entgelte</vt:lpstr>
      <vt:lpstr>Nachweis der Korrekturbuchungen</vt:lpstr>
      <vt:lpstr>Inhalte</vt:lpstr>
      <vt:lpstr>Nachweis der Stornierungs- und Änderungsentgelte</vt:lpstr>
      <vt:lpstr>Nachweis der Korrekturbuchungen Stornierungs- und Änderungsentgelte</vt:lpstr>
      <vt:lpstr>Inhalte</vt:lpstr>
      <vt:lpstr>Nachweis der Angebotserstellungsentgelte</vt:lpstr>
      <vt:lpstr>Inhalte</vt:lpstr>
      <vt:lpstr>Nachweis Entgeltminderung</vt:lpstr>
      <vt:lpstr>Inhalte</vt:lpstr>
      <vt:lpstr>Übersicht der detaillierten csv-Exporte zur Rechnung  (Beschreibung der Exportdateien in separater Anlage)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Projekt AC-Trasse - Kundeninformation</dc:title>
  <dc:creator>Thomas Th Richter -Extern</dc:creator>
  <cp:lastModifiedBy>Louis Leinweber</cp:lastModifiedBy>
  <cp:revision>15</cp:revision>
  <cp:lastPrinted>2019-09-19T09:42:22Z</cp:lastPrinted>
  <dcterms:created xsi:type="dcterms:W3CDTF">2022-07-05T07:09:05Z</dcterms:created>
  <dcterms:modified xsi:type="dcterms:W3CDTF">2023-11-02T17:06:19Z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0x010100ED1DA143E9E43E47BE07E44E203B4632</vt:lpwstr>
  </property>
  <property fmtid="{D5CDD505-2E9C-101B-9397-08002B2CF9AE}" pid="3" name="MediaServiceImageTags">
    <vt:lpwstr/>
  </property>
  <property fmtid="{D5CDD505-2E9C-101B-9397-08002B2CF9AE}" pid="4" name="xd_ProgID">
    <vt:lpwstr/>
  </property>
  <property fmtid="{D5CDD505-2E9C-101B-9397-08002B2CF9AE}" pid="5" name="ComplianceAssetId">
    <vt:lpwstr/>
  </property>
  <property fmtid="{D5CDD505-2E9C-101B-9397-08002B2CF9AE}" pid="6" name="TemplateUrl">
    <vt:lpwstr/>
  </property>
  <property fmtid="{D5CDD505-2E9C-101B-9397-08002B2CF9AE}" pid="7" name="_ExtendedDescription">
    <vt:lpwstr/>
  </property>
  <property fmtid="{D5CDD505-2E9C-101B-9397-08002B2CF9AE}" pid="8" name="TriggerFlowInfo">
    <vt:lpwstr/>
  </property>
  <property fmtid="{D5CDD505-2E9C-101B-9397-08002B2CF9AE}" pid="9" name="xd_Signature">
    <vt:bool>false</vt:bool>
  </property>
  <property fmtid="{D5CDD505-2E9C-101B-9397-08002B2CF9AE}" pid="10" name="Order">
    <vt:r8>1118500</vt:r8>
  </property>
</Properties>
</file>