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6"/>
  </p:notesMasterIdLst>
  <p:handoutMasterIdLst>
    <p:handoutMasterId r:id="rId17"/>
  </p:handoutMasterIdLst>
  <p:sldIdLst>
    <p:sldId id="283" r:id="rId5"/>
    <p:sldId id="438" r:id="rId6"/>
    <p:sldId id="1599" r:id="rId7"/>
    <p:sldId id="1596" r:id="rId8"/>
    <p:sldId id="1595" r:id="rId9"/>
    <p:sldId id="450" r:id="rId10"/>
    <p:sldId id="1597" r:id="rId11"/>
    <p:sldId id="1577" r:id="rId12"/>
    <p:sldId id="1598" r:id="rId13"/>
    <p:sldId id="1600" r:id="rId14"/>
    <p:sldId id="1594" r:id="rId15"/>
  </p:sldIdLst>
  <p:sldSz cx="12192000" cy="6858000"/>
  <p:notesSz cx="6858000" cy="9144000"/>
  <p:custDataLst>
    <p:tags r:id="rId18"/>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30299C0-E08F-0DD4-D44B-F2C523F723E8}" v="24" dt="2023-11-29T12:23:01.836"/>
    <p1510:client id="{3EBD512F-AC91-410C-9666-C6A245488D3E}" v="28" dt="2023-11-28T16:01:09.204"/>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672" autoAdjust="0"/>
    <p:restoredTop sz="95066" autoAdjust="0"/>
  </p:normalViewPr>
  <p:slideViewPr>
    <p:cSldViewPr showGuides="1">
      <p:cViewPr varScale="1">
        <p:scale>
          <a:sx n="85" d="100"/>
          <a:sy n="85" d="100"/>
        </p:scale>
        <p:origin x="869" y="58"/>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howGuides="1">
      <p:cViewPr varScale="1">
        <p:scale>
          <a:sx n="121" d="100"/>
          <a:sy n="121" d="100"/>
        </p:scale>
        <p:origin x="4938" y="11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homas Th Richter -Extern" userId="e7fe7c93-120c-41cf-b9e8-d082cff68750" providerId="ADAL" clId="{3EBD512F-AC91-410C-9666-C6A245488D3E}"/>
    <pc:docChg chg="undo custSel addSld delSld modSld sldOrd">
      <pc:chgData name="Thomas Th Richter -Extern" userId="e7fe7c93-120c-41cf-b9e8-d082cff68750" providerId="ADAL" clId="{3EBD512F-AC91-410C-9666-C6A245488D3E}" dt="2023-11-28T17:43:03.177" v="3339" actId="20577"/>
      <pc:docMkLst>
        <pc:docMk/>
      </pc:docMkLst>
      <pc:sldChg chg="modSp mod">
        <pc:chgData name="Thomas Th Richter -Extern" userId="e7fe7c93-120c-41cf-b9e8-d082cff68750" providerId="ADAL" clId="{3EBD512F-AC91-410C-9666-C6A245488D3E}" dt="2023-11-24T11:45:54.545" v="32" actId="20577"/>
        <pc:sldMkLst>
          <pc:docMk/>
          <pc:sldMk cId="2386401855" sldId="283"/>
        </pc:sldMkLst>
        <pc:spChg chg="mod">
          <ac:chgData name="Thomas Th Richter -Extern" userId="e7fe7c93-120c-41cf-b9e8-d082cff68750" providerId="ADAL" clId="{3EBD512F-AC91-410C-9666-C6A245488D3E}" dt="2023-11-24T11:45:21.354" v="11" actId="20577"/>
          <ac:spMkLst>
            <pc:docMk/>
            <pc:sldMk cId="2386401855" sldId="283"/>
            <ac:spMk id="2" creationId="{0A961589-0BB8-45F0-BBA2-0071AC683721}"/>
          </ac:spMkLst>
        </pc:spChg>
        <pc:spChg chg="mod">
          <ac:chgData name="Thomas Th Richter -Extern" userId="e7fe7c93-120c-41cf-b9e8-d082cff68750" providerId="ADAL" clId="{3EBD512F-AC91-410C-9666-C6A245488D3E}" dt="2023-11-24T11:45:43.177" v="24" actId="20577"/>
          <ac:spMkLst>
            <pc:docMk/>
            <pc:sldMk cId="2386401855" sldId="283"/>
            <ac:spMk id="3" creationId="{90E0A104-346E-4839-9BCB-A1CCFC08C62A}"/>
          </ac:spMkLst>
        </pc:spChg>
        <pc:spChg chg="mod">
          <ac:chgData name="Thomas Th Richter -Extern" userId="e7fe7c93-120c-41cf-b9e8-d082cff68750" providerId="ADAL" clId="{3EBD512F-AC91-410C-9666-C6A245488D3E}" dt="2023-11-24T11:45:54.545" v="32" actId="20577"/>
          <ac:spMkLst>
            <pc:docMk/>
            <pc:sldMk cId="2386401855" sldId="283"/>
            <ac:spMk id="4" creationId="{062AA9A6-C763-437C-9E06-2BBABCA0EBBF}"/>
          </ac:spMkLst>
        </pc:spChg>
      </pc:sldChg>
      <pc:sldChg chg="modSp mod">
        <pc:chgData name="Thomas Th Richter -Extern" userId="e7fe7c93-120c-41cf-b9e8-d082cff68750" providerId="ADAL" clId="{3EBD512F-AC91-410C-9666-C6A245488D3E}" dt="2023-11-24T12:01:22.827" v="634" actId="6549"/>
        <pc:sldMkLst>
          <pc:docMk/>
          <pc:sldMk cId="961236323" sldId="438"/>
        </pc:sldMkLst>
        <pc:spChg chg="mod">
          <ac:chgData name="Thomas Th Richter -Extern" userId="e7fe7c93-120c-41cf-b9e8-d082cff68750" providerId="ADAL" clId="{3EBD512F-AC91-410C-9666-C6A245488D3E}" dt="2023-11-24T12:01:22.827" v="634" actId="6549"/>
          <ac:spMkLst>
            <pc:docMk/>
            <pc:sldMk cId="961236323" sldId="438"/>
            <ac:spMk id="5" creationId="{964E3205-50B9-4D68-BD54-91770A3E21A2}"/>
          </ac:spMkLst>
        </pc:spChg>
      </pc:sldChg>
      <pc:sldChg chg="del">
        <pc:chgData name="Thomas Th Richter -Extern" userId="e7fe7c93-120c-41cf-b9e8-d082cff68750" providerId="ADAL" clId="{3EBD512F-AC91-410C-9666-C6A245488D3E}" dt="2023-11-24T11:58:37.695" v="393" actId="2696"/>
        <pc:sldMkLst>
          <pc:docMk/>
          <pc:sldMk cId="1106557189" sldId="446"/>
        </pc:sldMkLst>
      </pc:sldChg>
      <pc:sldChg chg="del">
        <pc:chgData name="Thomas Th Richter -Extern" userId="e7fe7c93-120c-41cf-b9e8-d082cff68750" providerId="ADAL" clId="{3EBD512F-AC91-410C-9666-C6A245488D3E}" dt="2023-11-24T11:58:41.016" v="394" actId="2696"/>
        <pc:sldMkLst>
          <pc:docMk/>
          <pc:sldMk cId="2768317459" sldId="447"/>
        </pc:sldMkLst>
      </pc:sldChg>
      <pc:sldChg chg="addSp delSp modSp mod ord">
        <pc:chgData name="Thomas Th Richter -Extern" userId="e7fe7c93-120c-41cf-b9e8-d082cff68750" providerId="ADAL" clId="{3EBD512F-AC91-410C-9666-C6A245488D3E}" dt="2023-11-28T16:04:01.659" v="3333" actId="14100"/>
        <pc:sldMkLst>
          <pc:docMk/>
          <pc:sldMk cId="2304535579" sldId="450"/>
        </pc:sldMkLst>
        <pc:spChg chg="mod">
          <ac:chgData name="Thomas Th Richter -Extern" userId="e7fe7c93-120c-41cf-b9e8-d082cff68750" providerId="ADAL" clId="{3EBD512F-AC91-410C-9666-C6A245488D3E}" dt="2023-11-24T12:24:15.567" v="1328" actId="20577"/>
          <ac:spMkLst>
            <pc:docMk/>
            <pc:sldMk cId="2304535579" sldId="450"/>
            <ac:spMk id="2" creationId="{465F7F1C-DFCA-4030-9D5D-B79FDEFE1608}"/>
          </ac:spMkLst>
        </pc:spChg>
        <pc:spChg chg="mod">
          <ac:chgData name="Thomas Th Richter -Extern" userId="e7fe7c93-120c-41cf-b9e8-d082cff68750" providerId="ADAL" clId="{3EBD512F-AC91-410C-9666-C6A245488D3E}" dt="2023-11-24T12:30:50.166" v="1895" actId="20577"/>
          <ac:spMkLst>
            <pc:docMk/>
            <pc:sldMk cId="2304535579" sldId="450"/>
            <ac:spMk id="6" creationId="{E14147BF-A872-4B67-BED8-7D8BCA4C7F79}"/>
          </ac:spMkLst>
        </pc:spChg>
        <pc:spChg chg="add mod">
          <ac:chgData name="Thomas Th Richter -Extern" userId="e7fe7c93-120c-41cf-b9e8-d082cff68750" providerId="ADAL" clId="{3EBD512F-AC91-410C-9666-C6A245488D3E}" dt="2023-11-24T12:32:24.506" v="2053" actId="14100"/>
          <ac:spMkLst>
            <pc:docMk/>
            <pc:sldMk cId="2304535579" sldId="450"/>
            <ac:spMk id="7" creationId="{97A798F7-0D21-1AC6-D672-E7A66C9D2FAC}"/>
          </ac:spMkLst>
        </pc:spChg>
        <pc:spChg chg="del">
          <ac:chgData name="Thomas Th Richter -Extern" userId="e7fe7c93-120c-41cf-b9e8-d082cff68750" providerId="ADAL" clId="{3EBD512F-AC91-410C-9666-C6A245488D3E}" dt="2023-11-24T12:27:39.887" v="1541" actId="478"/>
          <ac:spMkLst>
            <pc:docMk/>
            <pc:sldMk cId="2304535579" sldId="450"/>
            <ac:spMk id="8" creationId="{8FFDA589-60EE-4FB9-B51C-C4DB712158BB}"/>
          </ac:spMkLst>
        </pc:spChg>
        <pc:picChg chg="add del mod">
          <ac:chgData name="Thomas Th Richter -Extern" userId="e7fe7c93-120c-41cf-b9e8-d082cff68750" providerId="ADAL" clId="{3EBD512F-AC91-410C-9666-C6A245488D3E}" dt="2023-11-28T16:01:43.893" v="3330" actId="478"/>
          <ac:picMkLst>
            <pc:docMk/>
            <pc:sldMk cId="2304535579" sldId="450"/>
            <ac:picMk id="5" creationId="{B41FF706-CCEF-76CF-F619-869EE8A43934}"/>
          </ac:picMkLst>
        </pc:picChg>
        <pc:picChg chg="add mod">
          <ac:chgData name="Thomas Th Richter -Extern" userId="e7fe7c93-120c-41cf-b9e8-d082cff68750" providerId="ADAL" clId="{3EBD512F-AC91-410C-9666-C6A245488D3E}" dt="2023-11-28T16:04:01.659" v="3333" actId="14100"/>
          <ac:picMkLst>
            <pc:docMk/>
            <pc:sldMk cId="2304535579" sldId="450"/>
            <ac:picMk id="9" creationId="{598C5C65-63D5-E1F6-4A8D-21DCA6C55EB8}"/>
          </ac:picMkLst>
        </pc:picChg>
        <pc:picChg chg="add del mod">
          <ac:chgData name="Thomas Th Richter -Extern" userId="e7fe7c93-120c-41cf-b9e8-d082cff68750" providerId="ADAL" clId="{3EBD512F-AC91-410C-9666-C6A245488D3E}" dt="2023-11-24T12:33:02.023" v="2060" actId="478"/>
          <ac:picMkLst>
            <pc:docMk/>
            <pc:sldMk cId="2304535579" sldId="450"/>
            <ac:picMk id="9" creationId="{D41CC78B-2C44-0BE8-5F37-BFB501F107D4}"/>
          </ac:picMkLst>
        </pc:picChg>
        <pc:picChg chg="add del mod">
          <ac:chgData name="Thomas Th Richter -Extern" userId="e7fe7c93-120c-41cf-b9e8-d082cff68750" providerId="ADAL" clId="{3EBD512F-AC91-410C-9666-C6A245488D3E}" dt="2023-11-28T16:01:03.767" v="3325" actId="478"/>
          <ac:picMkLst>
            <pc:docMk/>
            <pc:sldMk cId="2304535579" sldId="450"/>
            <ac:picMk id="11" creationId="{C68F1DE6-AF59-4371-9B25-142E24242A85}"/>
          </ac:picMkLst>
        </pc:picChg>
        <pc:picChg chg="add mod">
          <ac:chgData name="Thomas Th Richter -Extern" userId="e7fe7c93-120c-41cf-b9e8-d082cff68750" providerId="ADAL" clId="{3EBD512F-AC91-410C-9666-C6A245488D3E}" dt="2023-11-24T12:41:33.276" v="2078" actId="1076"/>
          <ac:picMkLst>
            <pc:docMk/>
            <pc:sldMk cId="2304535579" sldId="450"/>
            <ac:picMk id="12" creationId="{2BFDE8D6-CB6B-C21E-6E09-6941293CFEE7}"/>
          </ac:picMkLst>
        </pc:picChg>
        <pc:picChg chg="del mod">
          <ac:chgData name="Thomas Th Richter -Extern" userId="e7fe7c93-120c-41cf-b9e8-d082cff68750" providerId="ADAL" clId="{3EBD512F-AC91-410C-9666-C6A245488D3E}" dt="2023-11-24T12:41:04.778" v="2073" actId="478"/>
          <ac:picMkLst>
            <pc:docMk/>
            <pc:sldMk cId="2304535579" sldId="450"/>
            <ac:picMk id="20" creationId="{F8D1CA03-E521-4CCC-A9C9-03ABC7FB0ADD}"/>
          </ac:picMkLst>
        </pc:picChg>
      </pc:sldChg>
      <pc:sldChg chg="del">
        <pc:chgData name="Thomas Th Richter -Extern" userId="e7fe7c93-120c-41cf-b9e8-d082cff68750" providerId="ADAL" clId="{3EBD512F-AC91-410C-9666-C6A245488D3E}" dt="2023-11-24T12:54:00.132" v="2412" actId="47"/>
        <pc:sldMkLst>
          <pc:docMk/>
          <pc:sldMk cId="2318158553" sldId="456"/>
        </pc:sldMkLst>
      </pc:sldChg>
      <pc:sldChg chg="del">
        <pc:chgData name="Thomas Th Richter -Extern" userId="e7fe7c93-120c-41cf-b9e8-d082cff68750" providerId="ADAL" clId="{3EBD512F-AC91-410C-9666-C6A245488D3E}" dt="2023-11-24T12:54:08.155" v="2417" actId="47"/>
        <pc:sldMkLst>
          <pc:docMk/>
          <pc:sldMk cId="2805373024" sldId="464"/>
        </pc:sldMkLst>
      </pc:sldChg>
      <pc:sldChg chg="del">
        <pc:chgData name="Thomas Th Richter -Extern" userId="e7fe7c93-120c-41cf-b9e8-d082cff68750" providerId="ADAL" clId="{3EBD512F-AC91-410C-9666-C6A245488D3E}" dt="2023-11-24T12:53:55.566" v="2410" actId="47"/>
        <pc:sldMkLst>
          <pc:docMk/>
          <pc:sldMk cId="3640722195" sldId="1569"/>
        </pc:sldMkLst>
      </pc:sldChg>
      <pc:sldChg chg="del">
        <pc:chgData name="Thomas Th Richter -Extern" userId="e7fe7c93-120c-41cf-b9e8-d082cff68750" providerId="ADAL" clId="{3EBD512F-AC91-410C-9666-C6A245488D3E}" dt="2023-11-24T12:54:01.321" v="2413" actId="47"/>
        <pc:sldMkLst>
          <pc:docMk/>
          <pc:sldMk cId="2646554224" sldId="1571"/>
        </pc:sldMkLst>
      </pc:sldChg>
      <pc:sldChg chg="addSp delSp modSp mod ord">
        <pc:chgData name="Thomas Th Richter -Extern" userId="e7fe7c93-120c-41cf-b9e8-d082cff68750" providerId="ADAL" clId="{3EBD512F-AC91-410C-9666-C6A245488D3E}" dt="2023-11-24T13:09:56.689" v="3167" actId="208"/>
        <pc:sldMkLst>
          <pc:docMk/>
          <pc:sldMk cId="3863710876" sldId="1577"/>
        </pc:sldMkLst>
        <pc:spChg chg="mod">
          <ac:chgData name="Thomas Th Richter -Extern" userId="e7fe7c93-120c-41cf-b9e8-d082cff68750" providerId="ADAL" clId="{3EBD512F-AC91-410C-9666-C6A245488D3E}" dt="2023-11-24T13:01:49.842" v="2948" actId="20577"/>
          <ac:spMkLst>
            <pc:docMk/>
            <pc:sldMk cId="3863710876" sldId="1577"/>
            <ac:spMk id="2" creationId="{98139105-033A-4AAC-B991-FB33E210D70A}"/>
          </ac:spMkLst>
        </pc:spChg>
        <pc:spChg chg="del">
          <ac:chgData name="Thomas Th Richter -Extern" userId="e7fe7c93-120c-41cf-b9e8-d082cff68750" providerId="ADAL" clId="{3EBD512F-AC91-410C-9666-C6A245488D3E}" dt="2023-11-24T12:44:37.307" v="2095" actId="478"/>
          <ac:spMkLst>
            <pc:docMk/>
            <pc:sldMk cId="3863710876" sldId="1577"/>
            <ac:spMk id="8" creationId="{4FD74BE8-37FD-4CD7-8A01-0AAF45C129F1}"/>
          </ac:spMkLst>
        </pc:spChg>
        <pc:spChg chg="mod">
          <ac:chgData name="Thomas Th Richter -Extern" userId="e7fe7c93-120c-41cf-b9e8-d082cff68750" providerId="ADAL" clId="{3EBD512F-AC91-410C-9666-C6A245488D3E}" dt="2023-11-24T13:07:04.491" v="3134" actId="313"/>
          <ac:spMkLst>
            <pc:docMk/>
            <pc:sldMk cId="3863710876" sldId="1577"/>
            <ac:spMk id="9" creationId="{459945A5-8CFD-4313-BEF6-9D4169938A7E}"/>
          </ac:spMkLst>
        </pc:spChg>
        <pc:spChg chg="add del mod">
          <ac:chgData name="Thomas Th Richter -Extern" userId="e7fe7c93-120c-41cf-b9e8-d082cff68750" providerId="ADAL" clId="{3EBD512F-AC91-410C-9666-C6A245488D3E}" dt="2023-11-24T12:47:27.564" v="2268"/>
          <ac:spMkLst>
            <pc:docMk/>
            <pc:sldMk cId="3863710876" sldId="1577"/>
            <ac:spMk id="11" creationId="{E3CEC725-2B1D-15A2-7272-86724DA78A43}"/>
          </ac:spMkLst>
        </pc:spChg>
        <pc:spChg chg="add mod">
          <ac:chgData name="Thomas Th Richter -Extern" userId="e7fe7c93-120c-41cf-b9e8-d082cff68750" providerId="ADAL" clId="{3EBD512F-AC91-410C-9666-C6A245488D3E}" dt="2023-11-24T13:07:33.881" v="3151" actId="14100"/>
          <ac:spMkLst>
            <pc:docMk/>
            <pc:sldMk cId="3863710876" sldId="1577"/>
            <ac:spMk id="13" creationId="{8F32B63F-7335-E6B1-0561-86C40E00ECE1}"/>
          </ac:spMkLst>
        </pc:spChg>
        <pc:graphicFrameChg chg="add del mod">
          <ac:chgData name="Thomas Th Richter -Extern" userId="e7fe7c93-120c-41cf-b9e8-d082cff68750" providerId="ADAL" clId="{3EBD512F-AC91-410C-9666-C6A245488D3E}" dt="2023-11-24T12:47:27.564" v="2268"/>
          <ac:graphicFrameMkLst>
            <pc:docMk/>
            <pc:sldMk cId="3863710876" sldId="1577"/>
            <ac:graphicFrameMk id="6" creationId="{6AC0B9AB-4375-01B3-ED55-F150E391EE58}"/>
          </ac:graphicFrameMkLst>
        </pc:graphicFrameChg>
        <pc:graphicFrameChg chg="add del mod">
          <ac:chgData name="Thomas Th Richter -Extern" userId="e7fe7c93-120c-41cf-b9e8-d082cff68750" providerId="ADAL" clId="{3EBD512F-AC91-410C-9666-C6A245488D3E}" dt="2023-11-24T12:56:28.964" v="2634"/>
          <ac:graphicFrameMkLst>
            <pc:docMk/>
            <pc:sldMk cId="3863710876" sldId="1577"/>
            <ac:graphicFrameMk id="16" creationId="{FC69A148-A6A2-E8F0-5032-EB96124758FD}"/>
          </ac:graphicFrameMkLst>
        </pc:graphicFrameChg>
        <pc:graphicFrameChg chg="add del mod">
          <ac:chgData name="Thomas Th Richter -Extern" userId="e7fe7c93-120c-41cf-b9e8-d082cff68750" providerId="ADAL" clId="{3EBD512F-AC91-410C-9666-C6A245488D3E}" dt="2023-11-24T13:08:01.078" v="3154"/>
          <ac:graphicFrameMkLst>
            <pc:docMk/>
            <pc:sldMk cId="3863710876" sldId="1577"/>
            <ac:graphicFrameMk id="19" creationId="{2443D5C5-75CB-757A-B432-C2582B40A4B4}"/>
          </ac:graphicFrameMkLst>
        </pc:graphicFrameChg>
        <pc:picChg chg="add del mod">
          <ac:chgData name="Thomas Th Richter -Extern" userId="e7fe7c93-120c-41cf-b9e8-d082cff68750" providerId="ADAL" clId="{3EBD512F-AC91-410C-9666-C6A245488D3E}" dt="2023-11-24T12:47:29.669" v="2269" actId="478"/>
          <ac:picMkLst>
            <pc:docMk/>
            <pc:sldMk cId="3863710876" sldId="1577"/>
            <ac:picMk id="5" creationId="{6BD24C59-CBEB-35D7-3525-B82460459FC8}"/>
          </ac:picMkLst>
        </pc:picChg>
        <pc:picChg chg="del">
          <ac:chgData name="Thomas Th Richter -Extern" userId="e7fe7c93-120c-41cf-b9e8-d082cff68750" providerId="ADAL" clId="{3EBD512F-AC91-410C-9666-C6A245488D3E}" dt="2023-11-24T12:45:44.480" v="2265" actId="478"/>
          <ac:picMkLst>
            <pc:docMk/>
            <pc:sldMk cId="3863710876" sldId="1577"/>
            <ac:picMk id="7" creationId="{A77DD37F-42D6-4B22-9F41-73F118E1E136}"/>
          </ac:picMkLst>
        </pc:picChg>
        <pc:picChg chg="add del mod">
          <ac:chgData name="Thomas Th Richter -Extern" userId="e7fe7c93-120c-41cf-b9e8-d082cff68750" providerId="ADAL" clId="{3EBD512F-AC91-410C-9666-C6A245488D3E}" dt="2023-11-24T12:56:24.843" v="2632" actId="478"/>
          <ac:picMkLst>
            <pc:docMk/>
            <pc:sldMk cId="3863710876" sldId="1577"/>
            <ac:picMk id="12" creationId="{6A9B8AA5-41D6-AF72-8485-6BF823ABB699}"/>
          </ac:picMkLst>
        </pc:picChg>
        <pc:picChg chg="del">
          <ac:chgData name="Thomas Th Richter -Extern" userId="e7fe7c93-120c-41cf-b9e8-d082cff68750" providerId="ADAL" clId="{3EBD512F-AC91-410C-9666-C6A245488D3E}" dt="2023-11-24T12:45:35.338" v="2264" actId="478"/>
          <ac:picMkLst>
            <pc:docMk/>
            <pc:sldMk cId="3863710876" sldId="1577"/>
            <ac:picMk id="14" creationId="{B1511B27-E1E6-49E0-955C-E56389C1F1A6}"/>
          </ac:picMkLst>
        </pc:picChg>
        <pc:picChg chg="add mod">
          <ac:chgData name="Thomas Th Richter -Extern" userId="e7fe7c93-120c-41cf-b9e8-d082cff68750" providerId="ADAL" clId="{3EBD512F-AC91-410C-9666-C6A245488D3E}" dt="2023-11-24T13:01:59.596" v="2951" actId="1076"/>
          <ac:picMkLst>
            <pc:docMk/>
            <pc:sldMk cId="3863710876" sldId="1577"/>
            <ac:picMk id="15" creationId="{40B4198B-AD9E-2938-673C-36D95585D02C}"/>
          </ac:picMkLst>
        </pc:picChg>
        <pc:picChg chg="add del">
          <ac:chgData name="Thomas Th Richter -Extern" userId="e7fe7c93-120c-41cf-b9e8-d082cff68750" providerId="ADAL" clId="{3EBD512F-AC91-410C-9666-C6A245488D3E}" dt="2023-11-24T12:56:37.104" v="2636"/>
          <ac:picMkLst>
            <pc:docMk/>
            <pc:sldMk cId="3863710876" sldId="1577"/>
            <ac:picMk id="17" creationId="{AA59C171-F5AE-00E3-E2B5-3D29ACD012CF}"/>
          </ac:picMkLst>
        </pc:picChg>
        <pc:picChg chg="add del mod">
          <ac:chgData name="Thomas Th Richter -Extern" userId="e7fe7c93-120c-41cf-b9e8-d082cff68750" providerId="ADAL" clId="{3EBD512F-AC91-410C-9666-C6A245488D3E}" dt="2023-11-24T13:07:58.129" v="3152" actId="478"/>
          <ac:picMkLst>
            <pc:docMk/>
            <pc:sldMk cId="3863710876" sldId="1577"/>
            <ac:picMk id="18" creationId="{4CA26792-64B8-F3CA-97D1-C23AF4411D33}"/>
          </ac:picMkLst>
        </pc:picChg>
        <pc:picChg chg="add del mod">
          <ac:chgData name="Thomas Th Richter -Extern" userId="e7fe7c93-120c-41cf-b9e8-d082cff68750" providerId="ADAL" clId="{3EBD512F-AC91-410C-9666-C6A245488D3E}" dt="2023-11-24T13:08:14.084" v="3158" actId="478"/>
          <ac:picMkLst>
            <pc:docMk/>
            <pc:sldMk cId="3863710876" sldId="1577"/>
            <ac:picMk id="20" creationId="{6C4E7EB2-BEEA-717A-2FB4-DABC0830EB40}"/>
          </ac:picMkLst>
        </pc:picChg>
        <pc:picChg chg="add mod">
          <ac:chgData name="Thomas Th Richter -Extern" userId="e7fe7c93-120c-41cf-b9e8-d082cff68750" providerId="ADAL" clId="{3EBD512F-AC91-410C-9666-C6A245488D3E}" dt="2023-11-24T13:09:56.689" v="3167" actId="208"/>
          <ac:picMkLst>
            <pc:docMk/>
            <pc:sldMk cId="3863710876" sldId="1577"/>
            <ac:picMk id="21" creationId="{24D0FB08-404D-2628-805A-460C5D16063D}"/>
          </ac:picMkLst>
        </pc:picChg>
      </pc:sldChg>
      <pc:sldChg chg="del">
        <pc:chgData name="Thomas Th Richter -Extern" userId="e7fe7c93-120c-41cf-b9e8-d082cff68750" providerId="ADAL" clId="{3EBD512F-AC91-410C-9666-C6A245488D3E}" dt="2023-11-24T11:58:33.185" v="392" actId="2696"/>
        <pc:sldMkLst>
          <pc:docMk/>
          <pc:sldMk cId="444586995" sldId="1579"/>
        </pc:sldMkLst>
      </pc:sldChg>
      <pc:sldChg chg="del">
        <pc:chgData name="Thomas Th Richter -Extern" userId="e7fe7c93-120c-41cf-b9e8-d082cff68750" providerId="ADAL" clId="{3EBD512F-AC91-410C-9666-C6A245488D3E}" dt="2023-11-24T11:58:53.395" v="398" actId="2696"/>
        <pc:sldMkLst>
          <pc:docMk/>
          <pc:sldMk cId="37677372" sldId="1581"/>
        </pc:sldMkLst>
      </pc:sldChg>
      <pc:sldChg chg="del">
        <pc:chgData name="Thomas Th Richter -Extern" userId="e7fe7c93-120c-41cf-b9e8-d082cff68750" providerId="ADAL" clId="{3EBD512F-AC91-410C-9666-C6A245488D3E}" dt="2023-11-24T12:53:53.633" v="2409" actId="47"/>
        <pc:sldMkLst>
          <pc:docMk/>
          <pc:sldMk cId="2873923066" sldId="1582"/>
        </pc:sldMkLst>
      </pc:sldChg>
      <pc:sldChg chg="del">
        <pc:chgData name="Thomas Th Richter -Extern" userId="e7fe7c93-120c-41cf-b9e8-d082cff68750" providerId="ADAL" clId="{3EBD512F-AC91-410C-9666-C6A245488D3E}" dt="2023-11-24T12:53:59.063" v="2411" actId="47"/>
        <pc:sldMkLst>
          <pc:docMk/>
          <pc:sldMk cId="3811995390" sldId="1583"/>
        </pc:sldMkLst>
      </pc:sldChg>
      <pc:sldChg chg="del">
        <pc:chgData name="Thomas Th Richter -Extern" userId="e7fe7c93-120c-41cf-b9e8-d082cff68750" providerId="ADAL" clId="{3EBD512F-AC91-410C-9666-C6A245488D3E}" dt="2023-11-24T12:54:06.710" v="2416" actId="47"/>
        <pc:sldMkLst>
          <pc:docMk/>
          <pc:sldMk cId="1904856722" sldId="1587"/>
        </pc:sldMkLst>
      </pc:sldChg>
      <pc:sldChg chg="del">
        <pc:chgData name="Thomas Th Richter -Extern" userId="e7fe7c93-120c-41cf-b9e8-d082cff68750" providerId="ADAL" clId="{3EBD512F-AC91-410C-9666-C6A245488D3E}" dt="2023-11-24T12:54:04.530" v="2415" actId="47"/>
        <pc:sldMkLst>
          <pc:docMk/>
          <pc:sldMk cId="1051775433" sldId="1588"/>
        </pc:sldMkLst>
      </pc:sldChg>
      <pc:sldChg chg="del">
        <pc:chgData name="Thomas Th Richter -Extern" userId="e7fe7c93-120c-41cf-b9e8-d082cff68750" providerId="ADAL" clId="{3EBD512F-AC91-410C-9666-C6A245488D3E}" dt="2023-11-24T12:54:03.308" v="2414" actId="47"/>
        <pc:sldMkLst>
          <pc:docMk/>
          <pc:sldMk cId="2813861412" sldId="1591"/>
        </pc:sldMkLst>
      </pc:sldChg>
      <pc:sldChg chg="del">
        <pc:chgData name="Thomas Th Richter -Extern" userId="e7fe7c93-120c-41cf-b9e8-d082cff68750" providerId="ADAL" clId="{3EBD512F-AC91-410C-9666-C6A245488D3E}" dt="2023-11-27T11:41:20.790" v="3306" actId="47"/>
        <pc:sldMkLst>
          <pc:docMk/>
          <pc:sldMk cId="2890430221" sldId="1592"/>
        </pc:sldMkLst>
      </pc:sldChg>
      <pc:sldChg chg="del">
        <pc:chgData name="Thomas Th Richter -Extern" userId="e7fe7c93-120c-41cf-b9e8-d082cff68750" providerId="ADAL" clId="{3EBD512F-AC91-410C-9666-C6A245488D3E}" dt="2023-11-24T11:58:20.623" v="391" actId="2696"/>
        <pc:sldMkLst>
          <pc:docMk/>
          <pc:sldMk cId="2950360585" sldId="1593"/>
        </pc:sldMkLst>
      </pc:sldChg>
      <pc:sldChg chg="modSp mod">
        <pc:chgData name="Thomas Th Richter -Extern" userId="e7fe7c93-120c-41cf-b9e8-d082cff68750" providerId="ADAL" clId="{3EBD512F-AC91-410C-9666-C6A245488D3E}" dt="2023-11-24T11:58:01.475" v="390" actId="1076"/>
        <pc:sldMkLst>
          <pc:docMk/>
          <pc:sldMk cId="1398272708" sldId="1594"/>
        </pc:sldMkLst>
        <pc:spChg chg="mod">
          <ac:chgData name="Thomas Th Richter -Extern" userId="e7fe7c93-120c-41cf-b9e8-d082cff68750" providerId="ADAL" clId="{3EBD512F-AC91-410C-9666-C6A245488D3E}" dt="2023-11-24T11:57:23.146" v="387" actId="20577"/>
          <ac:spMkLst>
            <pc:docMk/>
            <pc:sldMk cId="1398272708" sldId="1594"/>
            <ac:spMk id="2" creationId="{E0E43D04-43E4-4D02-AF4A-9C0B331C71E9}"/>
          </ac:spMkLst>
        </pc:spChg>
        <pc:spChg chg="mod">
          <ac:chgData name="Thomas Th Richter -Extern" userId="e7fe7c93-120c-41cf-b9e8-d082cff68750" providerId="ADAL" clId="{3EBD512F-AC91-410C-9666-C6A245488D3E}" dt="2023-11-24T11:58:01.475" v="390" actId="1076"/>
          <ac:spMkLst>
            <pc:docMk/>
            <pc:sldMk cId="1398272708" sldId="1594"/>
            <ac:spMk id="9" creationId="{EF743C42-96C0-4CDF-8E39-08C9195352FF}"/>
          </ac:spMkLst>
        </pc:spChg>
        <pc:spChg chg="mod">
          <ac:chgData name="Thomas Th Richter -Extern" userId="e7fe7c93-120c-41cf-b9e8-d082cff68750" providerId="ADAL" clId="{3EBD512F-AC91-410C-9666-C6A245488D3E}" dt="2023-11-24T11:58:01.475" v="390" actId="1076"/>
          <ac:spMkLst>
            <pc:docMk/>
            <pc:sldMk cId="1398272708" sldId="1594"/>
            <ac:spMk id="10" creationId="{639E2B29-47F8-40CE-9568-4546F6573163}"/>
          </ac:spMkLst>
        </pc:spChg>
        <pc:graphicFrameChg chg="mod modGraphic">
          <ac:chgData name="Thomas Th Richter -Extern" userId="e7fe7c93-120c-41cf-b9e8-d082cff68750" providerId="ADAL" clId="{3EBD512F-AC91-410C-9666-C6A245488D3E}" dt="2023-11-24T11:58:01.475" v="390" actId="1076"/>
          <ac:graphicFrameMkLst>
            <pc:docMk/>
            <pc:sldMk cId="1398272708" sldId="1594"/>
            <ac:graphicFrameMk id="7" creationId="{B8D1D32C-586B-42B3-A9C2-80D0321B06C2}"/>
          </ac:graphicFrameMkLst>
        </pc:graphicFrameChg>
        <pc:graphicFrameChg chg="mod modGraphic">
          <ac:chgData name="Thomas Th Richter -Extern" userId="e7fe7c93-120c-41cf-b9e8-d082cff68750" providerId="ADAL" clId="{3EBD512F-AC91-410C-9666-C6A245488D3E}" dt="2023-11-24T11:58:01.475" v="390" actId="1076"/>
          <ac:graphicFrameMkLst>
            <pc:docMk/>
            <pc:sldMk cId="1398272708" sldId="1594"/>
            <ac:graphicFrameMk id="8" creationId="{955EEED7-B50A-457A-9AF4-9F3ABF96983C}"/>
          </ac:graphicFrameMkLst>
        </pc:graphicFrameChg>
      </pc:sldChg>
      <pc:sldChg chg="modSp add mod">
        <pc:chgData name="Thomas Th Richter -Extern" userId="e7fe7c93-120c-41cf-b9e8-d082cff68750" providerId="ADAL" clId="{3EBD512F-AC91-410C-9666-C6A245488D3E}" dt="2023-11-24T12:01:40.279" v="636" actId="207"/>
        <pc:sldMkLst>
          <pc:docMk/>
          <pc:sldMk cId="1231424003" sldId="1595"/>
        </pc:sldMkLst>
        <pc:spChg chg="mod">
          <ac:chgData name="Thomas Th Richter -Extern" userId="e7fe7c93-120c-41cf-b9e8-d082cff68750" providerId="ADAL" clId="{3EBD512F-AC91-410C-9666-C6A245488D3E}" dt="2023-11-24T12:01:40.279" v="636" actId="207"/>
          <ac:spMkLst>
            <pc:docMk/>
            <pc:sldMk cId="1231424003" sldId="1595"/>
            <ac:spMk id="5" creationId="{964E3205-50B9-4D68-BD54-91770A3E21A2}"/>
          </ac:spMkLst>
        </pc:spChg>
        <pc:spChg chg="mod">
          <ac:chgData name="Thomas Th Richter -Extern" userId="e7fe7c93-120c-41cf-b9e8-d082cff68750" providerId="ADAL" clId="{3EBD512F-AC91-410C-9666-C6A245488D3E}" dt="2023-11-24T11:59:18.300" v="406" actId="1076"/>
          <ac:spMkLst>
            <pc:docMk/>
            <pc:sldMk cId="1231424003" sldId="1595"/>
            <ac:spMk id="6" creationId="{1EF3A368-7724-4416-B37A-69B5CBB8E0C2}"/>
          </ac:spMkLst>
        </pc:spChg>
      </pc:sldChg>
      <pc:sldChg chg="addSp delSp modSp add mod ord">
        <pc:chgData name="Thomas Th Richter -Extern" userId="e7fe7c93-120c-41cf-b9e8-d082cff68750" providerId="ADAL" clId="{3EBD512F-AC91-410C-9666-C6A245488D3E}" dt="2023-11-28T14:49:26.199" v="3324"/>
        <pc:sldMkLst>
          <pc:docMk/>
          <pc:sldMk cId="1292820884" sldId="1596"/>
        </pc:sldMkLst>
        <pc:spChg chg="mod">
          <ac:chgData name="Thomas Th Richter -Extern" userId="e7fe7c93-120c-41cf-b9e8-d082cff68750" providerId="ADAL" clId="{3EBD512F-AC91-410C-9666-C6A245488D3E}" dt="2023-11-24T12:18:34.297" v="817" actId="20577"/>
          <ac:spMkLst>
            <pc:docMk/>
            <pc:sldMk cId="1292820884" sldId="1596"/>
            <ac:spMk id="2" creationId="{51539BF1-9281-458E-992B-9721E616AFEA}"/>
          </ac:spMkLst>
        </pc:spChg>
        <pc:spChg chg="del">
          <ac:chgData name="Thomas Th Richter -Extern" userId="e7fe7c93-120c-41cf-b9e8-d082cff68750" providerId="ADAL" clId="{3EBD512F-AC91-410C-9666-C6A245488D3E}" dt="2023-11-24T12:02:18.251" v="704" actId="478"/>
          <ac:spMkLst>
            <pc:docMk/>
            <pc:sldMk cId="1292820884" sldId="1596"/>
            <ac:spMk id="7" creationId="{87E5053E-CEAE-4B18-B6BD-8128E8225099}"/>
          </ac:spMkLst>
        </pc:spChg>
        <pc:spChg chg="del">
          <ac:chgData name="Thomas Th Richter -Extern" userId="e7fe7c93-120c-41cf-b9e8-d082cff68750" providerId="ADAL" clId="{3EBD512F-AC91-410C-9666-C6A245488D3E}" dt="2023-11-24T12:16:50.497" v="708" actId="478"/>
          <ac:spMkLst>
            <pc:docMk/>
            <pc:sldMk cId="1292820884" sldId="1596"/>
            <ac:spMk id="17" creationId="{CC0094DE-D2FA-44B2-8FFB-D2654873999C}"/>
          </ac:spMkLst>
        </pc:spChg>
        <pc:spChg chg="del">
          <ac:chgData name="Thomas Th Richter -Extern" userId="e7fe7c93-120c-41cf-b9e8-d082cff68750" providerId="ADAL" clId="{3EBD512F-AC91-410C-9666-C6A245488D3E}" dt="2023-11-24T12:16:51.654" v="709" actId="478"/>
          <ac:spMkLst>
            <pc:docMk/>
            <pc:sldMk cId="1292820884" sldId="1596"/>
            <ac:spMk id="20" creationId="{3D708185-8C69-4016-AC6E-1B5B22684DAD}"/>
          </ac:spMkLst>
        </pc:spChg>
        <pc:spChg chg="mod">
          <ac:chgData name="Thomas Th Richter -Extern" userId="e7fe7c93-120c-41cf-b9e8-d082cff68750" providerId="ADAL" clId="{3EBD512F-AC91-410C-9666-C6A245488D3E}" dt="2023-11-24T12:18:22.608" v="802" actId="20577"/>
          <ac:spMkLst>
            <pc:docMk/>
            <pc:sldMk cId="1292820884" sldId="1596"/>
            <ac:spMk id="39" creationId="{E09BF85C-06CB-4440-898A-FD33173DCB6B}"/>
          </ac:spMkLst>
        </pc:spChg>
        <pc:grpChg chg="mod">
          <ac:chgData name="Thomas Th Richter -Extern" userId="e7fe7c93-120c-41cf-b9e8-d082cff68750" providerId="ADAL" clId="{3EBD512F-AC91-410C-9666-C6A245488D3E}" dt="2023-11-24T12:17:00.097" v="712" actId="1076"/>
          <ac:grpSpMkLst>
            <pc:docMk/>
            <pc:sldMk cId="1292820884" sldId="1596"/>
            <ac:grpSpMk id="13" creationId="{5B431BC9-C52F-4981-88ED-A7577FF75B89}"/>
          </ac:grpSpMkLst>
        </pc:grpChg>
        <pc:picChg chg="add del mod">
          <ac:chgData name="Thomas Th Richter -Extern" userId="e7fe7c93-120c-41cf-b9e8-d082cff68750" providerId="ADAL" clId="{3EBD512F-AC91-410C-9666-C6A245488D3E}" dt="2023-11-28T14:49:26.199" v="3324"/>
          <ac:picMkLst>
            <pc:docMk/>
            <pc:sldMk cId="1292820884" sldId="1596"/>
            <ac:picMk id="5" creationId="{66BA45BD-34F9-8BA5-8398-3D372EB7C112}"/>
          </ac:picMkLst>
        </pc:picChg>
        <pc:picChg chg="add del mod">
          <ac:chgData name="Thomas Th Richter -Extern" userId="e7fe7c93-120c-41cf-b9e8-d082cff68750" providerId="ADAL" clId="{3EBD512F-AC91-410C-9666-C6A245488D3E}" dt="2023-11-24T12:35:22.644" v="2065" actId="478"/>
          <ac:picMkLst>
            <pc:docMk/>
            <pc:sldMk cId="1292820884" sldId="1596"/>
            <ac:picMk id="5" creationId="{DFA033CA-AC16-0338-2FA8-680035648481}"/>
          </ac:picMkLst>
        </pc:picChg>
        <pc:picChg chg="add del mod">
          <ac:chgData name="Thomas Th Richter -Extern" userId="e7fe7c93-120c-41cf-b9e8-d082cff68750" providerId="ADAL" clId="{3EBD512F-AC91-410C-9666-C6A245488D3E}" dt="2023-11-24T12:36:21.649" v="2069" actId="478"/>
          <ac:picMkLst>
            <pc:docMk/>
            <pc:sldMk cId="1292820884" sldId="1596"/>
            <ac:picMk id="6" creationId="{7A4D90B0-1FE5-0CEB-BFC1-C88C443B744B}"/>
          </ac:picMkLst>
        </pc:picChg>
        <pc:picChg chg="add mod">
          <ac:chgData name="Thomas Th Richter -Extern" userId="e7fe7c93-120c-41cf-b9e8-d082cff68750" providerId="ADAL" clId="{3EBD512F-AC91-410C-9666-C6A245488D3E}" dt="2023-11-24T12:36:32.610" v="2072" actId="1076"/>
          <ac:picMkLst>
            <pc:docMk/>
            <pc:sldMk cId="1292820884" sldId="1596"/>
            <ac:picMk id="9" creationId="{2616FEB6-65EC-4539-1843-C7412B07FCA7}"/>
          </ac:picMkLst>
        </pc:picChg>
        <pc:picChg chg="add del">
          <ac:chgData name="Thomas Th Richter -Extern" userId="e7fe7c93-120c-41cf-b9e8-d082cff68750" providerId="ADAL" clId="{3EBD512F-AC91-410C-9666-C6A245488D3E}" dt="2023-11-24T12:16:47.818" v="707" actId="478"/>
          <ac:picMkLst>
            <pc:docMk/>
            <pc:sldMk cId="1292820884" sldId="1596"/>
            <ac:picMk id="14" creationId="{2486620B-10F1-4CCA-8FF7-DF55162F09BC}"/>
          </ac:picMkLst>
        </pc:picChg>
      </pc:sldChg>
      <pc:sldChg chg="modSp add mod ord">
        <pc:chgData name="Thomas Th Richter -Extern" userId="e7fe7c93-120c-41cf-b9e8-d082cff68750" providerId="ADAL" clId="{3EBD512F-AC91-410C-9666-C6A245488D3E}" dt="2023-11-24T12:42:39.203" v="2091" actId="1035"/>
        <pc:sldMkLst>
          <pc:docMk/>
          <pc:sldMk cId="2323066441" sldId="1597"/>
        </pc:sldMkLst>
        <pc:spChg chg="mod">
          <ac:chgData name="Thomas Th Richter -Extern" userId="e7fe7c93-120c-41cf-b9e8-d082cff68750" providerId="ADAL" clId="{3EBD512F-AC91-410C-9666-C6A245488D3E}" dt="2023-11-24T12:42:18.358" v="2084" actId="108"/>
          <ac:spMkLst>
            <pc:docMk/>
            <pc:sldMk cId="2323066441" sldId="1597"/>
            <ac:spMk id="5" creationId="{964E3205-50B9-4D68-BD54-91770A3E21A2}"/>
          </ac:spMkLst>
        </pc:spChg>
        <pc:spChg chg="mod">
          <ac:chgData name="Thomas Th Richter -Extern" userId="e7fe7c93-120c-41cf-b9e8-d082cff68750" providerId="ADAL" clId="{3EBD512F-AC91-410C-9666-C6A245488D3E}" dt="2023-11-24T12:42:39.203" v="2091" actId="1035"/>
          <ac:spMkLst>
            <pc:docMk/>
            <pc:sldMk cId="2323066441" sldId="1597"/>
            <ac:spMk id="6" creationId="{1EF3A368-7724-4416-B37A-69B5CBB8E0C2}"/>
          </ac:spMkLst>
        </pc:spChg>
      </pc:sldChg>
      <pc:sldChg chg="addSp delSp modSp add del mod ord">
        <pc:chgData name="Thomas Th Richter -Extern" userId="e7fe7c93-120c-41cf-b9e8-d082cff68750" providerId="ADAL" clId="{3EBD512F-AC91-410C-9666-C6A245488D3E}" dt="2023-11-24T12:41:45.335" v="2079" actId="47"/>
        <pc:sldMkLst>
          <pc:docMk/>
          <pc:sldMk cId="3851776877" sldId="1597"/>
        </pc:sldMkLst>
        <pc:spChg chg="mod">
          <ac:chgData name="Thomas Th Richter -Extern" userId="e7fe7c93-120c-41cf-b9e8-d082cff68750" providerId="ADAL" clId="{3EBD512F-AC91-410C-9666-C6A245488D3E}" dt="2023-11-24T12:22:53.427" v="1223" actId="20577"/>
          <ac:spMkLst>
            <pc:docMk/>
            <pc:sldMk cId="3851776877" sldId="1597"/>
            <ac:spMk id="2" creationId="{51539BF1-9281-458E-992B-9721E616AFEA}"/>
          </ac:spMkLst>
        </pc:spChg>
        <pc:spChg chg="mod">
          <ac:chgData name="Thomas Th Richter -Extern" userId="e7fe7c93-120c-41cf-b9e8-d082cff68750" providerId="ADAL" clId="{3EBD512F-AC91-410C-9666-C6A245488D3E}" dt="2023-11-24T12:23:12.226" v="1225" actId="113"/>
          <ac:spMkLst>
            <pc:docMk/>
            <pc:sldMk cId="3851776877" sldId="1597"/>
            <ac:spMk id="39" creationId="{E09BF85C-06CB-4440-898A-FD33173DCB6B}"/>
          </ac:spMkLst>
        </pc:spChg>
        <pc:grpChg chg="del">
          <ac:chgData name="Thomas Th Richter -Extern" userId="e7fe7c93-120c-41cf-b9e8-d082cff68750" providerId="ADAL" clId="{3EBD512F-AC91-410C-9666-C6A245488D3E}" dt="2023-11-24T12:23:17.302" v="1226" actId="478"/>
          <ac:grpSpMkLst>
            <pc:docMk/>
            <pc:sldMk cId="3851776877" sldId="1597"/>
            <ac:grpSpMk id="13" creationId="{5B431BC9-C52F-4981-88ED-A7577FF75B89}"/>
          </ac:grpSpMkLst>
        </pc:grpChg>
        <pc:graphicFrameChg chg="add del mod">
          <ac:chgData name="Thomas Th Richter -Extern" userId="e7fe7c93-120c-41cf-b9e8-d082cff68750" providerId="ADAL" clId="{3EBD512F-AC91-410C-9666-C6A245488D3E}" dt="2023-11-24T12:20:06.288" v="896"/>
          <ac:graphicFrameMkLst>
            <pc:docMk/>
            <pc:sldMk cId="3851776877" sldId="1597"/>
            <ac:graphicFrameMk id="6" creationId="{F872AEED-F31F-7217-E76A-198BCA3AE1A6}"/>
          </ac:graphicFrameMkLst>
        </pc:graphicFrameChg>
        <pc:picChg chg="del">
          <ac:chgData name="Thomas Th Richter -Extern" userId="e7fe7c93-120c-41cf-b9e8-d082cff68750" providerId="ADAL" clId="{3EBD512F-AC91-410C-9666-C6A245488D3E}" dt="2023-11-24T12:19:16.253" v="894" actId="478"/>
          <ac:picMkLst>
            <pc:docMk/>
            <pc:sldMk cId="3851776877" sldId="1597"/>
            <ac:picMk id="5" creationId="{DFA033CA-AC16-0338-2FA8-680035648481}"/>
          </ac:picMkLst>
        </pc:picChg>
        <pc:picChg chg="add mod">
          <ac:chgData name="Thomas Th Richter -Extern" userId="e7fe7c93-120c-41cf-b9e8-d082cff68750" providerId="ADAL" clId="{3EBD512F-AC91-410C-9666-C6A245488D3E}" dt="2023-11-24T12:20:17.342" v="899" actId="1076"/>
          <ac:picMkLst>
            <pc:docMk/>
            <pc:sldMk cId="3851776877" sldId="1597"/>
            <ac:picMk id="7" creationId="{FD36E7C1-70DF-6600-9D65-EB9E4AEA7AB8}"/>
          </ac:picMkLst>
        </pc:picChg>
      </pc:sldChg>
      <pc:sldChg chg="add">
        <pc:chgData name="Thomas Th Richter -Extern" userId="e7fe7c93-120c-41cf-b9e8-d082cff68750" providerId="ADAL" clId="{3EBD512F-AC91-410C-9666-C6A245488D3E}" dt="2023-11-24T12:54:17.852" v="2418" actId="2890"/>
        <pc:sldMkLst>
          <pc:docMk/>
          <pc:sldMk cId="467590987" sldId="1598"/>
        </pc:sldMkLst>
      </pc:sldChg>
      <pc:sldChg chg="addSp delSp modSp add mod">
        <pc:chgData name="Thomas Th Richter -Extern" userId="e7fe7c93-120c-41cf-b9e8-d082cff68750" providerId="ADAL" clId="{3EBD512F-AC91-410C-9666-C6A245488D3E}" dt="2023-11-28T17:43:03.177" v="3339" actId="20577"/>
        <pc:sldMkLst>
          <pc:docMk/>
          <pc:sldMk cId="3298919893" sldId="1599"/>
        </pc:sldMkLst>
        <pc:spChg chg="mod">
          <ac:chgData name="Thomas Th Richter -Extern" userId="e7fe7c93-120c-41cf-b9e8-d082cff68750" providerId="ADAL" clId="{3EBD512F-AC91-410C-9666-C6A245488D3E}" dt="2023-11-27T11:38:07.684" v="3179" actId="20577"/>
          <ac:spMkLst>
            <pc:docMk/>
            <pc:sldMk cId="3298919893" sldId="1599"/>
            <ac:spMk id="2" creationId="{51539BF1-9281-458E-992B-9721E616AFEA}"/>
          </ac:spMkLst>
        </pc:spChg>
        <pc:spChg chg="del">
          <ac:chgData name="Thomas Th Richter -Extern" userId="e7fe7c93-120c-41cf-b9e8-d082cff68750" providerId="ADAL" clId="{3EBD512F-AC91-410C-9666-C6A245488D3E}" dt="2023-11-27T11:43:28.787" v="3315" actId="478"/>
          <ac:spMkLst>
            <pc:docMk/>
            <pc:sldMk cId="3298919893" sldId="1599"/>
            <ac:spMk id="10" creationId="{73ADBB53-2430-4007-A32F-B9C89EE0EBC1}"/>
          </ac:spMkLst>
        </pc:spChg>
        <pc:spChg chg="mod">
          <ac:chgData name="Thomas Th Richter -Extern" userId="e7fe7c93-120c-41cf-b9e8-d082cff68750" providerId="ADAL" clId="{3EBD512F-AC91-410C-9666-C6A245488D3E}" dt="2023-11-28T17:43:03.177" v="3339" actId="20577"/>
          <ac:spMkLst>
            <pc:docMk/>
            <pc:sldMk cId="3298919893" sldId="1599"/>
            <ac:spMk id="39" creationId="{E09BF85C-06CB-4440-898A-FD33173DCB6B}"/>
          </ac:spMkLst>
        </pc:spChg>
        <pc:grpChg chg="del">
          <ac:chgData name="Thomas Th Richter -Extern" userId="e7fe7c93-120c-41cf-b9e8-d082cff68750" providerId="ADAL" clId="{3EBD512F-AC91-410C-9666-C6A245488D3E}" dt="2023-11-27T11:43:25.376" v="3314" actId="478"/>
          <ac:grpSpMkLst>
            <pc:docMk/>
            <pc:sldMk cId="3298919893" sldId="1599"/>
            <ac:grpSpMk id="13" creationId="{5B431BC9-C52F-4981-88ED-A7577FF75B89}"/>
          </ac:grpSpMkLst>
        </pc:grpChg>
        <pc:picChg chg="add del mod">
          <ac:chgData name="Thomas Th Richter -Extern" userId="e7fe7c93-120c-41cf-b9e8-d082cff68750" providerId="ADAL" clId="{3EBD512F-AC91-410C-9666-C6A245488D3E}" dt="2023-11-28T17:35:50.423" v="3334" actId="478"/>
          <ac:picMkLst>
            <pc:docMk/>
            <pc:sldMk cId="3298919893" sldId="1599"/>
            <ac:picMk id="5" creationId="{7D3C3521-72E8-33EC-C682-A7C247D506F5}"/>
          </ac:picMkLst>
        </pc:picChg>
        <pc:picChg chg="add">
          <ac:chgData name="Thomas Th Richter -Extern" userId="e7fe7c93-120c-41cf-b9e8-d082cff68750" providerId="ADAL" clId="{3EBD512F-AC91-410C-9666-C6A245488D3E}" dt="2023-11-28T17:38:07.754" v="3335" actId="22"/>
          <ac:picMkLst>
            <pc:docMk/>
            <pc:sldMk cId="3298919893" sldId="1599"/>
            <ac:picMk id="7" creationId="{BAB179D7-502C-C572-53C2-077E89B9ABD0}"/>
          </ac:picMkLst>
        </pc:picChg>
        <pc:picChg chg="del">
          <ac:chgData name="Thomas Th Richter -Extern" userId="e7fe7c93-120c-41cf-b9e8-d082cff68750" providerId="ADAL" clId="{3EBD512F-AC91-410C-9666-C6A245488D3E}" dt="2023-11-27T11:38:31.120" v="3180" actId="478"/>
          <ac:picMkLst>
            <pc:docMk/>
            <pc:sldMk cId="3298919893" sldId="1599"/>
            <ac:picMk id="9" creationId="{2616FEB6-65EC-4539-1843-C7412B07FCA7}"/>
          </ac:picMkLst>
        </pc:picChg>
      </pc:sldChg>
      <pc:sldChg chg="modSp add mod ord">
        <pc:chgData name="Thomas Th Richter -Extern" userId="e7fe7c93-120c-41cf-b9e8-d082cff68750" providerId="ADAL" clId="{3EBD512F-AC91-410C-9666-C6A245488D3E}" dt="2023-11-27T11:41:52.233" v="3311" actId="108"/>
        <pc:sldMkLst>
          <pc:docMk/>
          <pc:sldMk cId="2507173010" sldId="1600"/>
        </pc:sldMkLst>
        <pc:spChg chg="mod">
          <ac:chgData name="Thomas Th Richter -Extern" userId="e7fe7c93-120c-41cf-b9e8-d082cff68750" providerId="ADAL" clId="{3EBD512F-AC91-410C-9666-C6A245488D3E}" dt="2023-11-27T11:41:52.233" v="3311" actId="108"/>
          <ac:spMkLst>
            <pc:docMk/>
            <pc:sldMk cId="2507173010" sldId="1600"/>
            <ac:spMk id="5" creationId="{964E3205-50B9-4D68-BD54-91770A3E21A2}"/>
          </ac:spMkLst>
        </pc:spChg>
        <pc:spChg chg="mod">
          <ac:chgData name="Thomas Th Richter -Extern" userId="e7fe7c93-120c-41cf-b9e8-d082cff68750" providerId="ADAL" clId="{3EBD512F-AC91-410C-9666-C6A245488D3E}" dt="2023-11-27T11:41:33.769" v="3308" actId="14100"/>
          <ac:spMkLst>
            <pc:docMk/>
            <pc:sldMk cId="2507173010" sldId="1600"/>
            <ac:spMk id="6" creationId="{1EF3A368-7724-4416-B37A-69B5CBB8E0C2}"/>
          </ac:spMkLst>
        </pc:spChg>
      </pc:sldChg>
    </pc:docChg>
  </pc:docChgLst>
  <pc:docChgLst>
    <pc:chgData name="Nadine Augsten" userId="470dc957-042c-4119-9a6c-81e2e172367e" providerId="ADAL" clId="{5B3EB871-4BCF-47CC-8524-E457E3ADBA79}"/>
    <pc:docChg chg="custSel modSld">
      <pc:chgData name="Nadine Augsten" userId="470dc957-042c-4119-9a6c-81e2e172367e" providerId="ADAL" clId="{5B3EB871-4BCF-47CC-8524-E457E3ADBA79}" dt="2022-11-10T10:08:41.296" v="54" actId="692"/>
      <pc:docMkLst>
        <pc:docMk/>
      </pc:docMkLst>
      <pc:sldChg chg="addSp delSp modSp mod">
        <pc:chgData name="Nadine Augsten" userId="470dc957-042c-4119-9a6c-81e2e172367e" providerId="ADAL" clId="{5B3EB871-4BCF-47CC-8524-E457E3ADBA79}" dt="2022-11-10T10:08:41.296" v="54" actId="692"/>
        <pc:sldMkLst>
          <pc:docMk/>
          <pc:sldMk cId="444586995" sldId="1579"/>
        </pc:sldMkLst>
        <pc:picChg chg="del mod">
          <ac:chgData name="Nadine Augsten" userId="470dc957-042c-4119-9a6c-81e2e172367e" providerId="ADAL" clId="{5B3EB871-4BCF-47CC-8524-E457E3ADBA79}" dt="2022-11-10T10:05:50.712" v="46" actId="478"/>
          <ac:picMkLst>
            <pc:docMk/>
            <pc:sldMk cId="444586995" sldId="1579"/>
            <ac:picMk id="7" creationId="{91B6E701-5F0D-474D-AE89-AE43F8B85208}"/>
          </ac:picMkLst>
        </pc:picChg>
        <pc:picChg chg="add del mod">
          <ac:chgData name="Nadine Augsten" userId="470dc957-042c-4119-9a6c-81e2e172367e" providerId="ADAL" clId="{5B3EB871-4BCF-47CC-8524-E457E3ADBA79}" dt="2022-11-10T10:07:13.804" v="47" actId="478"/>
          <ac:picMkLst>
            <pc:docMk/>
            <pc:sldMk cId="444586995" sldId="1579"/>
            <ac:picMk id="8" creationId="{054B5ED7-E023-41CF-8B5E-44F6B43133B8}"/>
          </ac:picMkLst>
        </pc:picChg>
        <pc:picChg chg="add mod">
          <ac:chgData name="Nadine Augsten" userId="470dc957-042c-4119-9a6c-81e2e172367e" providerId="ADAL" clId="{5B3EB871-4BCF-47CC-8524-E457E3ADBA79}" dt="2022-11-10T10:08:41.296" v="54" actId="692"/>
          <ac:picMkLst>
            <pc:docMk/>
            <pc:sldMk cId="444586995" sldId="1579"/>
            <ac:picMk id="13" creationId="{D2E635F8-9561-4C2B-B323-47A5B6751013}"/>
          </ac:picMkLst>
        </pc:picChg>
      </pc:sldChg>
      <pc:sldChg chg="addSp delSp modSp mod">
        <pc:chgData name="Nadine Augsten" userId="470dc957-042c-4119-9a6c-81e2e172367e" providerId="ADAL" clId="{5B3EB871-4BCF-47CC-8524-E457E3ADBA79}" dt="2022-11-10T09:57:30.286" v="34" actId="692"/>
        <pc:sldMkLst>
          <pc:docMk/>
          <pc:sldMk cId="2950360585" sldId="1593"/>
        </pc:sldMkLst>
        <pc:picChg chg="add del mod">
          <ac:chgData name="Nadine Augsten" userId="470dc957-042c-4119-9a6c-81e2e172367e" providerId="ADAL" clId="{5B3EB871-4BCF-47CC-8524-E457E3ADBA79}" dt="2022-11-10T09:48:17.916" v="10" actId="478"/>
          <ac:picMkLst>
            <pc:docMk/>
            <pc:sldMk cId="2950360585" sldId="1593"/>
            <ac:picMk id="6" creationId="{16ECA344-5454-4995-AF4A-05F28C12E050}"/>
          </ac:picMkLst>
        </pc:picChg>
        <pc:picChg chg="add mod">
          <ac:chgData name="Nadine Augsten" userId="470dc957-042c-4119-9a6c-81e2e172367e" providerId="ADAL" clId="{5B3EB871-4BCF-47CC-8524-E457E3ADBA79}" dt="2022-11-10T09:49:42.515" v="27" actId="692"/>
          <ac:picMkLst>
            <pc:docMk/>
            <pc:sldMk cId="2950360585" sldId="1593"/>
            <ac:picMk id="9" creationId="{6351681D-89C1-40FB-9B9F-B5E9F08EA1D4}"/>
          </ac:picMkLst>
        </pc:picChg>
        <pc:picChg chg="add mod">
          <ac:chgData name="Nadine Augsten" userId="470dc957-042c-4119-9a6c-81e2e172367e" providerId="ADAL" clId="{5B3EB871-4BCF-47CC-8524-E457E3ADBA79}" dt="2022-11-10T09:57:30.286" v="34" actId="692"/>
          <ac:picMkLst>
            <pc:docMk/>
            <pc:sldMk cId="2950360585" sldId="1593"/>
            <ac:picMk id="11" creationId="{3B6C64FA-F0EA-4EDE-8A01-08E63B4BA6D3}"/>
          </ac:picMkLst>
        </pc:picChg>
        <pc:picChg chg="del">
          <ac:chgData name="Nadine Augsten" userId="470dc957-042c-4119-9a6c-81e2e172367e" providerId="ADAL" clId="{5B3EB871-4BCF-47CC-8524-E457E3ADBA79}" dt="2022-11-10T09:47:39.008" v="0" actId="478"/>
          <ac:picMkLst>
            <pc:docMk/>
            <pc:sldMk cId="2950360585" sldId="1593"/>
            <ac:picMk id="21" creationId="{6BBE1A8D-1612-466A-940F-4C9F2D854AD3}"/>
          </ac:picMkLst>
        </pc:picChg>
        <pc:picChg chg="del">
          <ac:chgData name="Nadine Augsten" userId="470dc957-042c-4119-9a6c-81e2e172367e" providerId="ADAL" clId="{5B3EB871-4BCF-47CC-8524-E457E3ADBA79}" dt="2022-11-10T09:49:46.253" v="28" actId="478"/>
          <ac:picMkLst>
            <pc:docMk/>
            <pc:sldMk cId="2950360585" sldId="1593"/>
            <ac:picMk id="23" creationId="{D8827764-E3B0-4F45-B9BE-E6E1D1FB02A6}"/>
          </ac:picMkLst>
        </pc:picChg>
      </pc:sldChg>
    </pc:docChg>
  </pc:docChgLst>
  <pc:docChgLst>
    <pc:chgData name="Ralph Grassel" userId="S::ralph.grassel@deutschebahn.com::d5a942d9-ae93-4085-962b-9857e08001ed" providerId="AD" clId="Web-{230299C0-E08F-0DD4-D44B-F2C523F723E8}"/>
    <pc:docChg chg="modSld sldOrd">
      <pc:chgData name="Ralph Grassel" userId="S::ralph.grassel@deutschebahn.com::d5a942d9-ae93-4085-962b-9857e08001ed" providerId="AD" clId="Web-{230299C0-E08F-0DD4-D44B-F2C523F723E8}" dt="2023-11-29T12:23:01.836" v="20"/>
      <pc:docMkLst>
        <pc:docMk/>
      </pc:docMkLst>
      <pc:sldChg chg="modSp">
        <pc:chgData name="Ralph Grassel" userId="S::ralph.grassel@deutschebahn.com::d5a942d9-ae93-4085-962b-9857e08001ed" providerId="AD" clId="Web-{230299C0-E08F-0DD4-D44B-F2C523F723E8}" dt="2023-11-29T12:20:24.831" v="2" actId="1076"/>
        <pc:sldMkLst>
          <pc:docMk/>
          <pc:sldMk cId="2386401855" sldId="283"/>
        </pc:sldMkLst>
        <pc:spChg chg="mod">
          <ac:chgData name="Ralph Grassel" userId="S::ralph.grassel@deutschebahn.com::d5a942d9-ae93-4085-962b-9857e08001ed" providerId="AD" clId="Web-{230299C0-E08F-0DD4-D44B-F2C523F723E8}" dt="2023-11-29T12:20:18.315" v="1" actId="20577"/>
          <ac:spMkLst>
            <pc:docMk/>
            <pc:sldMk cId="2386401855" sldId="283"/>
            <ac:spMk id="4" creationId="{062AA9A6-C763-437C-9E06-2BBABCA0EBBF}"/>
          </ac:spMkLst>
        </pc:spChg>
        <pc:picChg chg="mod">
          <ac:chgData name="Ralph Grassel" userId="S::ralph.grassel@deutschebahn.com::d5a942d9-ae93-4085-962b-9857e08001ed" providerId="AD" clId="Web-{230299C0-E08F-0DD4-D44B-F2C523F723E8}" dt="2023-11-29T12:20:24.831" v="2" actId="1076"/>
          <ac:picMkLst>
            <pc:docMk/>
            <pc:sldMk cId="2386401855" sldId="283"/>
            <ac:picMk id="10" creationId="{B94ED988-CB82-4D9A-B5F8-7278AC11FCA5}"/>
          </ac:picMkLst>
        </pc:picChg>
      </pc:sldChg>
      <pc:sldChg chg="modSp">
        <pc:chgData name="Ralph Grassel" userId="S::ralph.grassel@deutschebahn.com::d5a942d9-ae93-4085-962b-9857e08001ed" providerId="AD" clId="Web-{230299C0-E08F-0DD4-D44B-F2C523F723E8}" dt="2023-11-29T12:20:52.769" v="9" actId="20577"/>
        <pc:sldMkLst>
          <pc:docMk/>
          <pc:sldMk cId="961236323" sldId="438"/>
        </pc:sldMkLst>
        <pc:spChg chg="mod">
          <ac:chgData name="Ralph Grassel" userId="S::ralph.grassel@deutschebahn.com::d5a942d9-ae93-4085-962b-9857e08001ed" providerId="AD" clId="Web-{230299C0-E08F-0DD4-D44B-F2C523F723E8}" dt="2023-11-29T12:20:52.769" v="9" actId="20577"/>
          <ac:spMkLst>
            <pc:docMk/>
            <pc:sldMk cId="961236323" sldId="438"/>
            <ac:spMk id="3" creationId="{603B744E-6579-4544-B14F-4A21688B5B65}"/>
          </ac:spMkLst>
        </pc:spChg>
      </pc:sldChg>
      <pc:sldChg chg="addSp delSp">
        <pc:chgData name="Ralph Grassel" userId="S::ralph.grassel@deutschebahn.com::d5a942d9-ae93-4085-962b-9857e08001ed" providerId="AD" clId="Web-{230299C0-E08F-0DD4-D44B-F2C523F723E8}" dt="2023-11-29T12:21:37.927" v="14"/>
        <pc:sldMkLst>
          <pc:docMk/>
          <pc:sldMk cId="3863710876" sldId="1577"/>
        </pc:sldMkLst>
        <pc:spChg chg="del">
          <ac:chgData name="Ralph Grassel" userId="S::ralph.grassel@deutschebahn.com::d5a942d9-ae93-4085-962b-9857e08001ed" providerId="AD" clId="Web-{230299C0-E08F-0DD4-D44B-F2C523F723E8}" dt="2023-11-29T12:21:37.396" v="13"/>
          <ac:spMkLst>
            <pc:docMk/>
            <pc:sldMk cId="3863710876" sldId="1577"/>
            <ac:spMk id="3" creationId="{54FB4700-A910-4EAB-9B0E-E4384EB7A2FF}"/>
          </ac:spMkLst>
        </pc:spChg>
        <pc:spChg chg="add">
          <ac:chgData name="Ralph Grassel" userId="S::ralph.grassel@deutschebahn.com::d5a942d9-ae93-4085-962b-9857e08001ed" providerId="AD" clId="Web-{230299C0-E08F-0DD4-D44B-F2C523F723E8}" dt="2023-11-29T12:21:37.927" v="14"/>
          <ac:spMkLst>
            <pc:docMk/>
            <pc:sldMk cId="3863710876" sldId="1577"/>
            <ac:spMk id="6" creationId="{1A358237-41F2-63FD-1042-DC7D0B79C3B0}"/>
          </ac:spMkLst>
        </pc:spChg>
      </pc:sldChg>
      <pc:sldChg chg="addSp delSp">
        <pc:chgData name="Ralph Grassel" userId="S::ralph.grassel@deutschebahn.com::d5a942d9-ae93-4085-962b-9857e08001ed" providerId="AD" clId="Web-{230299C0-E08F-0DD4-D44B-F2C523F723E8}" dt="2023-11-29T12:21:55.459" v="18"/>
        <pc:sldMkLst>
          <pc:docMk/>
          <pc:sldMk cId="1398272708" sldId="1594"/>
        </pc:sldMkLst>
        <pc:spChg chg="del">
          <ac:chgData name="Ralph Grassel" userId="S::ralph.grassel@deutschebahn.com::d5a942d9-ae93-4085-962b-9857e08001ed" providerId="AD" clId="Web-{230299C0-E08F-0DD4-D44B-F2C523F723E8}" dt="2023-11-29T12:21:54.912" v="17"/>
          <ac:spMkLst>
            <pc:docMk/>
            <pc:sldMk cId="1398272708" sldId="1594"/>
            <ac:spMk id="3" creationId="{D98F8FBB-A0CA-4178-95D4-2F52847D267F}"/>
          </ac:spMkLst>
        </pc:spChg>
        <pc:spChg chg="add">
          <ac:chgData name="Ralph Grassel" userId="S::ralph.grassel@deutschebahn.com::d5a942d9-ae93-4085-962b-9857e08001ed" providerId="AD" clId="Web-{230299C0-E08F-0DD4-D44B-F2C523F723E8}" dt="2023-11-29T12:21:55.459" v="18"/>
          <ac:spMkLst>
            <pc:docMk/>
            <pc:sldMk cId="1398272708" sldId="1594"/>
            <ac:spMk id="6" creationId="{258FE934-CE9F-85B7-F22A-287E8041FCC8}"/>
          </ac:spMkLst>
        </pc:spChg>
      </pc:sldChg>
      <pc:sldChg chg="ord">
        <pc:chgData name="Ralph Grassel" userId="S::ralph.grassel@deutschebahn.com::d5a942d9-ae93-4085-962b-9857e08001ed" providerId="AD" clId="Web-{230299C0-E08F-0DD4-D44B-F2C523F723E8}" dt="2023-11-29T12:23:01.836" v="20"/>
        <pc:sldMkLst>
          <pc:docMk/>
          <pc:sldMk cId="1231424003" sldId="1595"/>
        </pc:sldMkLst>
      </pc:sldChg>
      <pc:sldChg chg="modSp ord">
        <pc:chgData name="Ralph Grassel" userId="S::ralph.grassel@deutschebahn.com::d5a942d9-ae93-4085-962b-9857e08001ed" providerId="AD" clId="Web-{230299C0-E08F-0DD4-D44B-F2C523F723E8}" dt="2023-11-29T12:21:58.240" v="19"/>
        <pc:sldMkLst>
          <pc:docMk/>
          <pc:sldMk cId="1292820884" sldId="1596"/>
        </pc:sldMkLst>
        <pc:spChg chg="mod">
          <ac:chgData name="Ralph Grassel" userId="S::ralph.grassel@deutschebahn.com::d5a942d9-ae93-4085-962b-9857e08001ed" providerId="AD" clId="Web-{230299C0-E08F-0DD4-D44B-F2C523F723E8}" dt="2023-11-29T12:21:01.973" v="10" actId="20577"/>
          <ac:spMkLst>
            <pc:docMk/>
            <pc:sldMk cId="1292820884" sldId="1596"/>
            <ac:spMk id="3" creationId="{16A442C0-46E9-4D0A-B05B-BB26D9CC75FF}"/>
          </ac:spMkLst>
        </pc:spChg>
      </pc:sldChg>
      <pc:sldChg chg="addSp delSp">
        <pc:chgData name="Ralph Grassel" userId="S::ralph.grassel@deutschebahn.com::d5a942d9-ae93-4085-962b-9857e08001ed" providerId="AD" clId="Web-{230299C0-E08F-0DD4-D44B-F2C523F723E8}" dt="2023-11-29T12:21:48.240" v="16"/>
        <pc:sldMkLst>
          <pc:docMk/>
          <pc:sldMk cId="467590987" sldId="1598"/>
        </pc:sldMkLst>
        <pc:spChg chg="del">
          <ac:chgData name="Ralph Grassel" userId="S::ralph.grassel@deutschebahn.com::d5a942d9-ae93-4085-962b-9857e08001ed" providerId="AD" clId="Web-{230299C0-E08F-0DD4-D44B-F2C523F723E8}" dt="2023-11-29T12:21:47.771" v="15"/>
          <ac:spMkLst>
            <pc:docMk/>
            <pc:sldMk cId="467590987" sldId="1598"/>
            <ac:spMk id="3" creationId="{54FB4700-A910-4EAB-9B0E-E4384EB7A2FF}"/>
          </ac:spMkLst>
        </pc:spChg>
        <pc:spChg chg="add">
          <ac:chgData name="Ralph Grassel" userId="S::ralph.grassel@deutschebahn.com::d5a942d9-ae93-4085-962b-9857e08001ed" providerId="AD" clId="Web-{230299C0-E08F-0DD4-D44B-F2C523F723E8}" dt="2023-11-29T12:21:48.240" v="16"/>
          <ac:spMkLst>
            <pc:docMk/>
            <pc:sldMk cId="467590987" sldId="1598"/>
            <ac:spMk id="6" creationId="{3A5F4ADB-F76D-16FF-FB06-789E50E9810C}"/>
          </ac:spMkLst>
        </pc:spChg>
      </pc:sldChg>
      <pc:sldChg chg="modSp">
        <pc:chgData name="Ralph Grassel" userId="S::ralph.grassel@deutschebahn.com::d5a942d9-ae93-4085-962b-9857e08001ed" providerId="AD" clId="Web-{230299C0-E08F-0DD4-D44B-F2C523F723E8}" dt="2023-11-29T12:21:21.036" v="11" actId="20577"/>
        <pc:sldMkLst>
          <pc:docMk/>
          <pc:sldMk cId="3298919893" sldId="1599"/>
        </pc:sldMkLst>
        <pc:spChg chg="mod">
          <ac:chgData name="Ralph Grassel" userId="S::ralph.grassel@deutschebahn.com::d5a942d9-ae93-4085-962b-9857e08001ed" providerId="AD" clId="Web-{230299C0-E08F-0DD4-D44B-F2C523F723E8}" dt="2023-11-29T12:21:21.036" v="11" actId="20577"/>
          <ac:spMkLst>
            <pc:docMk/>
            <pc:sldMk cId="3298919893" sldId="1599"/>
            <ac:spMk id="3" creationId="{16A442C0-46E9-4D0A-B05B-BB26D9CC75FF}"/>
          </ac:spMkLst>
        </pc:spChg>
      </pc:sldChg>
    </pc:docChg>
  </pc:docChgLst>
  <pc:docChgLst>
    <pc:chgData name="Thomas Th Richter -Extern" userId="e7fe7c93-120c-41cf-b9e8-d082cff68750" providerId="ADAL" clId="{096A1FA9-D40E-4BC7-806B-43A72CDBAFEA}"/>
    <pc:docChg chg="undo custSel modSld">
      <pc:chgData name="Thomas Th Richter -Extern" userId="e7fe7c93-120c-41cf-b9e8-d082cff68750" providerId="ADAL" clId="{096A1FA9-D40E-4BC7-806B-43A72CDBAFEA}" dt="2022-11-11T09:31:04.327" v="216" actId="20577"/>
      <pc:docMkLst>
        <pc:docMk/>
      </pc:docMkLst>
      <pc:sldChg chg="modSp mod">
        <pc:chgData name="Thomas Th Richter -Extern" userId="e7fe7c93-120c-41cf-b9e8-d082cff68750" providerId="ADAL" clId="{096A1FA9-D40E-4BC7-806B-43A72CDBAFEA}" dt="2022-11-07T20:21:40.303" v="102" actId="20577"/>
        <pc:sldMkLst>
          <pc:docMk/>
          <pc:sldMk cId="2386401855" sldId="283"/>
        </pc:sldMkLst>
        <pc:spChg chg="mod">
          <ac:chgData name="Thomas Th Richter -Extern" userId="e7fe7c93-120c-41cf-b9e8-d082cff68750" providerId="ADAL" clId="{096A1FA9-D40E-4BC7-806B-43A72CDBAFEA}" dt="2022-11-07T20:21:40.303" v="102" actId="20577"/>
          <ac:spMkLst>
            <pc:docMk/>
            <pc:sldMk cId="2386401855" sldId="283"/>
            <ac:spMk id="4" creationId="{062AA9A6-C763-437C-9E06-2BBABCA0EBBF}"/>
          </ac:spMkLst>
        </pc:spChg>
      </pc:sldChg>
      <pc:sldChg chg="delSp modSp mod">
        <pc:chgData name="Thomas Th Richter -Extern" userId="e7fe7c93-120c-41cf-b9e8-d082cff68750" providerId="ADAL" clId="{096A1FA9-D40E-4BC7-806B-43A72CDBAFEA}" dt="2022-11-07T20:10:39.201" v="91" actId="478"/>
        <pc:sldMkLst>
          <pc:docMk/>
          <pc:sldMk cId="263509576" sldId="467"/>
        </pc:sldMkLst>
        <pc:spChg chg="del">
          <ac:chgData name="Thomas Th Richter -Extern" userId="e7fe7c93-120c-41cf-b9e8-d082cff68750" providerId="ADAL" clId="{096A1FA9-D40E-4BC7-806B-43A72CDBAFEA}" dt="2022-11-07T20:10:39.201" v="91" actId="478"/>
          <ac:spMkLst>
            <pc:docMk/>
            <pc:sldMk cId="263509576" sldId="467"/>
            <ac:spMk id="8" creationId="{43FFC471-FABA-49E6-B70C-B201613F5BB3}"/>
          </ac:spMkLst>
        </pc:spChg>
        <pc:graphicFrameChg chg="mod modGraphic">
          <ac:chgData name="Thomas Th Richter -Extern" userId="e7fe7c93-120c-41cf-b9e8-d082cff68750" providerId="ADAL" clId="{096A1FA9-D40E-4BC7-806B-43A72CDBAFEA}" dt="2022-11-07T20:10:28.549" v="90" actId="13926"/>
          <ac:graphicFrameMkLst>
            <pc:docMk/>
            <pc:sldMk cId="263509576" sldId="467"/>
            <ac:graphicFrameMk id="6" creationId="{D9558887-30CB-4638-9782-349456026532}"/>
          </ac:graphicFrameMkLst>
        </pc:graphicFrameChg>
      </pc:sldChg>
      <pc:sldChg chg="addSp delSp modSp mod">
        <pc:chgData name="Thomas Th Richter -Extern" userId="e7fe7c93-120c-41cf-b9e8-d082cff68750" providerId="ADAL" clId="{096A1FA9-D40E-4BC7-806B-43A72CDBAFEA}" dt="2022-11-07T20:08:54.961" v="65" actId="1076"/>
        <pc:sldMkLst>
          <pc:docMk/>
          <pc:sldMk cId="444586995" sldId="1579"/>
        </pc:sldMkLst>
        <pc:spChg chg="del">
          <ac:chgData name="Thomas Th Richter -Extern" userId="e7fe7c93-120c-41cf-b9e8-d082cff68750" providerId="ADAL" clId="{096A1FA9-D40E-4BC7-806B-43A72CDBAFEA}" dt="2022-11-07T20:07:45.807" v="51" actId="478"/>
          <ac:spMkLst>
            <pc:docMk/>
            <pc:sldMk cId="444586995" sldId="1579"/>
            <ac:spMk id="13" creationId="{EF96A5AE-B8F3-4798-8B68-72D962B3CA81}"/>
          </ac:spMkLst>
        </pc:spChg>
        <pc:picChg chg="add del mod">
          <ac:chgData name="Thomas Th Richter -Extern" userId="e7fe7c93-120c-41cf-b9e8-d082cff68750" providerId="ADAL" clId="{096A1FA9-D40E-4BC7-806B-43A72CDBAFEA}" dt="2022-11-07T20:08:26.840" v="57" actId="478"/>
          <ac:picMkLst>
            <pc:docMk/>
            <pc:sldMk cId="444586995" sldId="1579"/>
            <ac:picMk id="6" creationId="{D3426D51-18CB-4DEB-ACC2-68B4901F2829}"/>
          </ac:picMkLst>
        </pc:picChg>
        <pc:picChg chg="add mod">
          <ac:chgData name="Thomas Th Richter -Extern" userId="e7fe7c93-120c-41cf-b9e8-d082cff68750" providerId="ADAL" clId="{096A1FA9-D40E-4BC7-806B-43A72CDBAFEA}" dt="2022-11-07T20:08:54.961" v="65" actId="1076"/>
          <ac:picMkLst>
            <pc:docMk/>
            <pc:sldMk cId="444586995" sldId="1579"/>
            <ac:picMk id="7" creationId="{91B6E701-5F0D-474D-AE89-AE43F8B85208}"/>
          </ac:picMkLst>
        </pc:picChg>
        <pc:picChg chg="del">
          <ac:chgData name="Thomas Th Richter -Extern" userId="e7fe7c93-120c-41cf-b9e8-d082cff68750" providerId="ADAL" clId="{096A1FA9-D40E-4BC7-806B-43A72CDBAFEA}" dt="2022-11-07T20:07:44.153" v="50" actId="478"/>
          <ac:picMkLst>
            <pc:docMk/>
            <pc:sldMk cId="444586995" sldId="1579"/>
            <ac:picMk id="12" creationId="{0F99F945-08DA-4C09-8171-44129688D6A8}"/>
          </ac:picMkLst>
        </pc:picChg>
      </pc:sldChg>
      <pc:sldChg chg="modSp mod">
        <pc:chgData name="Thomas Th Richter -Extern" userId="e7fe7c93-120c-41cf-b9e8-d082cff68750" providerId="ADAL" clId="{096A1FA9-D40E-4BC7-806B-43A72CDBAFEA}" dt="2022-11-11T09:31:04.327" v="216" actId="20577"/>
        <pc:sldMkLst>
          <pc:docMk/>
          <pc:sldMk cId="2835105856" sldId="1590"/>
        </pc:sldMkLst>
        <pc:graphicFrameChg chg="mod modGraphic">
          <ac:chgData name="Thomas Th Richter -Extern" userId="e7fe7c93-120c-41cf-b9e8-d082cff68750" providerId="ADAL" clId="{096A1FA9-D40E-4BC7-806B-43A72CDBAFEA}" dt="2022-11-11T09:31:04.327" v="216" actId="20577"/>
          <ac:graphicFrameMkLst>
            <pc:docMk/>
            <pc:sldMk cId="2835105856" sldId="1590"/>
            <ac:graphicFrameMk id="5" creationId="{BA159AFF-581F-4DBA-A9C9-F9071639DF3B}"/>
          </ac:graphicFrameMkLst>
        </pc:graphicFrameChg>
      </pc:sldChg>
      <pc:sldChg chg="addSp delSp modSp mod">
        <pc:chgData name="Thomas Th Richter -Extern" userId="e7fe7c93-120c-41cf-b9e8-d082cff68750" providerId="ADAL" clId="{096A1FA9-D40E-4BC7-806B-43A72CDBAFEA}" dt="2022-11-07T19:59:26.426" v="49" actId="14100"/>
        <pc:sldMkLst>
          <pc:docMk/>
          <pc:sldMk cId="2950360585" sldId="1593"/>
        </pc:sldMkLst>
        <pc:spChg chg="del">
          <ac:chgData name="Thomas Th Richter -Extern" userId="e7fe7c93-120c-41cf-b9e8-d082cff68750" providerId="ADAL" clId="{096A1FA9-D40E-4BC7-806B-43A72CDBAFEA}" dt="2022-11-07T19:40:37.900" v="6" actId="478"/>
          <ac:spMkLst>
            <pc:docMk/>
            <pc:sldMk cId="2950360585" sldId="1593"/>
            <ac:spMk id="5" creationId="{19240DB7-AD41-40A4-94E1-A56A6DE03E53}"/>
          </ac:spMkLst>
        </pc:spChg>
        <pc:picChg chg="del mod">
          <ac:chgData name="Thomas Th Richter -Extern" userId="e7fe7c93-120c-41cf-b9e8-d082cff68750" providerId="ADAL" clId="{096A1FA9-D40E-4BC7-806B-43A72CDBAFEA}" dt="2022-11-07T19:40:04.293" v="1" actId="478"/>
          <ac:picMkLst>
            <pc:docMk/>
            <pc:sldMk cId="2950360585" sldId="1593"/>
            <ac:picMk id="6" creationId="{E326DDE4-5771-499C-AEA3-211B95FF5F14}"/>
          </ac:picMkLst>
        </pc:picChg>
        <pc:picChg chg="add del mod">
          <ac:chgData name="Thomas Th Richter -Extern" userId="e7fe7c93-120c-41cf-b9e8-d082cff68750" providerId="ADAL" clId="{096A1FA9-D40E-4BC7-806B-43A72CDBAFEA}" dt="2022-11-07T19:41:28.612" v="9" actId="478"/>
          <ac:picMkLst>
            <pc:docMk/>
            <pc:sldMk cId="2950360585" sldId="1593"/>
            <ac:picMk id="8" creationId="{80DAEB77-5C09-4A88-A482-A496F9D61492}"/>
          </ac:picMkLst>
        </pc:picChg>
        <pc:picChg chg="add del mod">
          <ac:chgData name="Thomas Th Richter -Extern" userId="e7fe7c93-120c-41cf-b9e8-d082cff68750" providerId="ADAL" clId="{096A1FA9-D40E-4BC7-806B-43A72CDBAFEA}" dt="2022-11-07T19:42:40.471" v="16" actId="478"/>
          <ac:picMkLst>
            <pc:docMk/>
            <pc:sldMk cId="2950360585" sldId="1593"/>
            <ac:picMk id="9" creationId="{44C2625F-9006-4616-A403-C4F7E19F02C3}"/>
          </ac:picMkLst>
        </pc:picChg>
        <pc:picChg chg="add del mod">
          <ac:chgData name="Thomas Th Richter -Extern" userId="e7fe7c93-120c-41cf-b9e8-d082cff68750" providerId="ADAL" clId="{096A1FA9-D40E-4BC7-806B-43A72CDBAFEA}" dt="2022-11-07T19:44:02.928" v="24" actId="478"/>
          <ac:picMkLst>
            <pc:docMk/>
            <pc:sldMk cId="2950360585" sldId="1593"/>
            <ac:picMk id="10" creationId="{77AB9274-E341-4696-BFB2-1B8983FFE9D2}"/>
          </ac:picMkLst>
        </pc:picChg>
        <pc:picChg chg="add del">
          <ac:chgData name="Thomas Th Richter -Extern" userId="e7fe7c93-120c-41cf-b9e8-d082cff68750" providerId="ADAL" clId="{096A1FA9-D40E-4BC7-806B-43A72CDBAFEA}" dt="2022-11-07T19:44:10.514" v="26" actId="22"/>
          <ac:picMkLst>
            <pc:docMk/>
            <pc:sldMk cId="2950360585" sldId="1593"/>
            <ac:picMk id="15" creationId="{D3224305-DA83-45A4-82D5-CB5B8CB8FD13}"/>
          </ac:picMkLst>
        </pc:picChg>
        <pc:picChg chg="add del">
          <ac:chgData name="Thomas Th Richter -Extern" userId="e7fe7c93-120c-41cf-b9e8-d082cff68750" providerId="ADAL" clId="{096A1FA9-D40E-4BC7-806B-43A72CDBAFEA}" dt="2022-11-07T19:44:15.409" v="28" actId="22"/>
          <ac:picMkLst>
            <pc:docMk/>
            <pc:sldMk cId="2950360585" sldId="1593"/>
            <ac:picMk id="19" creationId="{5F1416ED-CBDA-46AD-B17A-CAC68FB453E9}"/>
          </ac:picMkLst>
        </pc:picChg>
        <pc:picChg chg="add del mod">
          <ac:chgData name="Thomas Th Richter -Extern" userId="e7fe7c93-120c-41cf-b9e8-d082cff68750" providerId="ADAL" clId="{096A1FA9-D40E-4BC7-806B-43A72CDBAFEA}" dt="2022-11-07T19:48:05.578" v="36" actId="478"/>
          <ac:picMkLst>
            <pc:docMk/>
            <pc:sldMk cId="2950360585" sldId="1593"/>
            <ac:picMk id="20" creationId="{2C2F8019-5E64-484B-827D-04F826024EBB}"/>
          </ac:picMkLst>
        </pc:picChg>
        <pc:picChg chg="add mod">
          <ac:chgData name="Thomas Th Richter -Extern" userId="e7fe7c93-120c-41cf-b9e8-d082cff68750" providerId="ADAL" clId="{096A1FA9-D40E-4BC7-806B-43A72CDBAFEA}" dt="2022-11-07T19:48:42.216" v="42" actId="14100"/>
          <ac:picMkLst>
            <pc:docMk/>
            <pc:sldMk cId="2950360585" sldId="1593"/>
            <ac:picMk id="21" creationId="{6BBE1A8D-1612-466A-940F-4C9F2D854AD3}"/>
          </ac:picMkLst>
        </pc:picChg>
        <pc:picChg chg="del mod">
          <ac:chgData name="Thomas Th Richter -Extern" userId="e7fe7c93-120c-41cf-b9e8-d082cff68750" providerId="ADAL" clId="{096A1FA9-D40E-4BC7-806B-43A72CDBAFEA}" dt="2022-11-07T19:58:42.527" v="43" actId="478"/>
          <ac:picMkLst>
            <pc:docMk/>
            <pc:sldMk cId="2950360585" sldId="1593"/>
            <ac:picMk id="22" creationId="{C4DB56CD-E66B-4708-9F61-3F90DEB297E9}"/>
          </ac:picMkLst>
        </pc:picChg>
        <pc:picChg chg="add mod">
          <ac:chgData name="Thomas Th Richter -Extern" userId="e7fe7c93-120c-41cf-b9e8-d082cff68750" providerId="ADAL" clId="{096A1FA9-D40E-4BC7-806B-43A72CDBAFEA}" dt="2022-11-07T19:59:26.426" v="49" actId="14100"/>
          <ac:picMkLst>
            <pc:docMk/>
            <pc:sldMk cId="2950360585" sldId="1593"/>
            <ac:picMk id="23" creationId="{D8827764-E3B0-4F45-B9BE-E6E1D1FB02A6}"/>
          </ac:picMkLst>
        </pc:picChg>
      </pc:sldChg>
    </pc:docChg>
  </pc:docChgLst>
  <pc:docChgLst>
    <pc:chgData name="Thomas Th Richter -Extern" userId="e7fe7c93-120c-41cf-b9e8-d082cff68750" providerId="ADAL" clId="{5A508E31-4E27-4AE3-8365-8101D38B3230}"/>
    <pc:docChg chg="undo custSel addSld delSld modSld">
      <pc:chgData name="Thomas Th Richter -Extern" userId="e7fe7c93-120c-41cf-b9e8-d082cff68750" providerId="ADAL" clId="{5A508E31-4E27-4AE3-8365-8101D38B3230}" dt="2023-10-26T19:19:27.176" v="382" actId="478"/>
      <pc:docMkLst>
        <pc:docMk/>
      </pc:docMkLst>
      <pc:sldChg chg="modSp mod">
        <pc:chgData name="Thomas Th Richter -Extern" userId="e7fe7c93-120c-41cf-b9e8-d082cff68750" providerId="ADAL" clId="{5A508E31-4E27-4AE3-8365-8101D38B3230}" dt="2023-10-26T19:16:51.597" v="362" actId="20577"/>
        <pc:sldMkLst>
          <pc:docMk/>
          <pc:sldMk cId="2386401855" sldId="283"/>
        </pc:sldMkLst>
        <pc:spChg chg="mod">
          <ac:chgData name="Thomas Th Richter -Extern" userId="e7fe7c93-120c-41cf-b9e8-d082cff68750" providerId="ADAL" clId="{5A508E31-4E27-4AE3-8365-8101D38B3230}" dt="2023-10-26T19:16:51.597" v="362" actId="20577"/>
          <ac:spMkLst>
            <pc:docMk/>
            <pc:sldMk cId="2386401855" sldId="283"/>
            <ac:spMk id="4" creationId="{062AA9A6-C763-437C-9E06-2BBABCA0EBBF}"/>
          </ac:spMkLst>
        </pc:spChg>
      </pc:sldChg>
      <pc:sldChg chg="addSp delSp modSp mod">
        <pc:chgData name="Thomas Th Richter -Extern" userId="e7fe7c93-120c-41cf-b9e8-d082cff68750" providerId="ADAL" clId="{5A508E31-4E27-4AE3-8365-8101D38B3230}" dt="2023-10-26T19:18:00.899" v="369" actId="478"/>
        <pc:sldMkLst>
          <pc:docMk/>
          <pc:sldMk cId="1106557189" sldId="446"/>
        </pc:sldMkLst>
        <pc:spChg chg="add del mod">
          <ac:chgData name="Thomas Th Richter -Extern" userId="e7fe7c93-120c-41cf-b9e8-d082cff68750" providerId="ADAL" clId="{5A508E31-4E27-4AE3-8365-8101D38B3230}" dt="2023-10-26T19:18:00.899" v="369" actId="478"/>
          <ac:spMkLst>
            <pc:docMk/>
            <pc:sldMk cId="1106557189" sldId="446"/>
            <ac:spMk id="5" creationId="{3CC4A27C-6F2B-70A1-E943-8C418B874BF7}"/>
          </ac:spMkLst>
        </pc:spChg>
      </pc:sldChg>
      <pc:sldChg chg="addSp delSp modSp mod">
        <pc:chgData name="Thomas Th Richter -Extern" userId="e7fe7c93-120c-41cf-b9e8-d082cff68750" providerId="ADAL" clId="{5A508E31-4E27-4AE3-8365-8101D38B3230}" dt="2023-10-26T19:17:52.214" v="368" actId="478"/>
        <pc:sldMkLst>
          <pc:docMk/>
          <pc:sldMk cId="2768317459" sldId="447"/>
        </pc:sldMkLst>
        <pc:spChg chg="add del mod">
          <ac:chgData name="Thomas Th Richter -Extern" userId="e7fe7c93-120c-41cf-b9e8-d082cff68750" providerId="ADAL" clId="{5A508E31-4E27-4AE3-8365-8101D38B3230}" dt="2023-10-26T19:17:52.214" v="368" actId="478"/>
          <ac:spMkLst>
            <pc:docMk/>
            <pc:sldMk cId="2768317459" sldId="447"/>
            <ac:spMk id="5" creationId="{1758A38F-FE8B-2B76-8F92-60F2E8DEEA8E}"/>
          </ac:spMkLst>
        </pc:spChg>
      </pc:sldChg>
      <pc:sldChg chg="addSp delSp modSp mod">
        <pc:chgData name="Thomas Th Richter -Extern" userId="e7fe7c93-120c-41cf-b9e8-d082cff68750" providerId="ADAL" clId="{5A508E31-4E27-4AE3-8365-8101D38B3230}" dt="2023-10-26T19:18:24.748" v="371" actId="478"/>
        <pc:sldMkLst>
          <pc:docMk/>
          <pc:sldMk cId="2304535579" sldId="450"/>
        </pc:sldMkLst>
        <pc:spChg chg="add del mod">
          <ac:chgData name="Thomas Th Richter -Extern" userId="e7fe7c93-120c-41cf-b9e8-d082cff68750" providerId="ADAL" clId="{5A508E31-4E27-4AE3-8365-8101D38B3230}" dt="2023-10-26T19:18:24.748" v="371" actId="478"/>
          <ac:spMkLst>
            <pc:docMk/>
            <pc:sldMk cId="2304535579" sldId="450"/>
            <ac:spMk id="5" creationId="{60F0AC77-92DB-B7A5-7CD4-ED923F1AA8ED}"/>
          </ac:spMkLst>
        </pc:spChg>
      </pc:sldChg>
      <pc:sldChg chg="addSp delSp modSp mod">
        <pc:chgData name="Thomas Th Richter -Extern" userId="e7fe7c93-120c-41cf-b9e8-d082cff68750" providerId="ADAL" clId="{5A508E31-4E27-4AE3-8365-8101D38B3230}" dt="2023-10-26T19:18:46.116" v="374" actId="478"/>
        <pc:sldMkLst>
          <pc:docMk/>
          <pc:sldMk cId="2318158553" sldId="456"/>
        </pc:sldMkLst>
        <pc:spChg chg="add del mod">
          <ac:chgData name="Thomas Th Richter -Extern" userId="e7fe7c93-120c-41cf-b9e8-d082cff68750" providerId="ADAL" clId="{5A508E31-4E27-4AE3-8365-8101D38B3230}" dt="2023-10-26T19:18:46.116" v="374" actId="478"/>
          <ac:spMkLst>
            <pc:docMk/>
            <pc:sldMk cId="2318158553" sldId="456"/>
            <ac:spMk id="7" creationId="{90A114D5-C460-1E0B-C36C-73A8DF5B24F6}"/>
          </ac:spMkLst>
        </pc:spChg>
      </pc:sldChg>
      <pc:sldChg chg="addSp delSp modSp mod">
        <pc:chgData name="Thomas Th Richter -Extern" userId="e7fe7c93-120c-41cf-b9e8-d082cff68750" providerId="ADAL" clId="{5A508E31-4E27-4AE3-8365-8101D38B3230}" dt="2023-10-26T19:19:21.540" v="381" actId="478"/>
        <pc:sldMkLst>
          <pc:docMk/>
          <pc:sldMk cId="2805373024" sldId="464"/>
        </pc:sldMkLst>
        <pc:spChg chg="add del mod">
          <ac:chgData name="Thomas Th Richter -Extern" userId="e7fe7c93-120c-41cf-b9e8-d082cff68750" providerId="ADAL" clId="{5A508E31-4E27-4AE3-8365-8101D38B3230}" dt="2023-10-26T19:19:21.540" v="381" actId="478"/>
          <ac:spMkLst>
            <pc:docMk/>
            <pc:sldMk cId="2805373024" sldId="464"/>
            <ac:spMk id="5" creationId="{542E487A-850E-4733-D7A7-F39D7E8CFD8B}"/>
          </ac:spMkLst>
        </pc:spChg>
        <pc:picChg chg="add del">
          <ac:chgData name="Thomas Th Richter -Extern" userId="e7fe7c93-120c-41cf-b9e8-d082cff68750" providerId="ADAL" clId="{5A508E31-4E27-4AE3-8365-8101D38B3230}" dt="2023-10-26T19:19:17.218" v="380" actId="478"/>
          <ac:picMkLst>
            <pc:docMk/>
            <pc:sldMk cId="2805373024" sldId="464"/>
            <ac:picMk id="9" creationId="{F4E24C54-E3D4-478D-9444-A074E3B01B40}"/>
          </ac:picMkLst>
        </pc:picChg>
      </pc:sldChg>
      <pc:sldChg chg="del">
        <pc:chgData name="Thomas Th Richter -Extern" userId="e7fe7c93-120c-41cf-b9e8-d082cff68750" providerId="ADAL" clId="{5A508E31-4E27-4AE3-8365-8101D38B3230}" dt="2023-10-10T15:57:18.853" v="349" actId="47"/>
        <pc:sldMkLst>
          <pc:docMk/>
          <pc:sldMk cId="263509576" sldId="467"/>
        </pc:sldMkLst>
      </pc:sldChg>
      <pc:sldChg chg="addSp delSp modSp mod">
        <pc:chgData name="Thomas Th Richter -Extern" userId="e7fe7c93-120c-41cf-b9e8-d082cff68750" providerId="ADAL" clId="{5A508E31-4E27-4AE3-8365-8101D38B3230}" dt="2023-10-26T19:18:40.735" v="373" actId="478"/>
        <pc:sldMkLst>
          <pc:docMk/>
          <pc:sldMk cId="3640722195" sldId="1569"/>
        </pc:sldMkLst>
        <pc:spChg chg="add del mod">
          <ac:chgData name="Thomas Th Richter -Extern" userId="e7fe7c93-120c-41cf-b9e8-d082cff68750" providerId="ADAL" clId="{5A508E31-4E27-4AE3-8365-8101D38B3230}" dt="2023-10-26T19:18:40.735" v="373" actId="478"/>
          <ac:spMkLst>
            <pc:docMk/>
            <pc:sldMk cId="3640722195" sldId="1569"/>
            <ac:spMk id="5" creationId="{49E21563-EA49-7585-1F35-AE9249FD15B6}"/>
          </ac:spMkLst>
        </pc:spChg>
      </pc:sldChg>
      <pc:sldChg chg="addSp delSp modSp mod">
        <pc:chgData name="Thomas Th Richter -Extern" userId="e7fe7c93-120c-41cf-b9e8-d082cff68750" providerId="ADAL" clId="{5A508E31-4E27-4AE3-8365-8101D38B3230}" dt="2023-10-26T19:18:57.430" v="375" actId="478"/>
        <pc:sldMkLst>
          <pc:docMk/>
          <pc:sldMk cId="2646554224" sldId="1571"/>
        </pc:sldMkLst>
        <pc:spChg chg="add del mod">
          <ac:chgData name="Thomas Th Richter -Extern" userId="e7fe7c93-120c-41cf-b9e8-d082cff68750" providerId="ADAL" clId="{5A508E31-4E27-4AE3-8365-8101D38B3230}" dt="2023-10-26T19:18:57.430" v="375" actId="478"/>
          <ac:spMkLst>
            <pc:docMk/>
            <pc:sldMk cId="2646554224" sldId="1571"/>
            <ac:spMk id="5" creationId="{2773BD0F-9CED-3C17-3E10-EB17BD773983}"/>
          </ac:spMkLst>
        </pc:spChg>
      </pc:sldChg>
      <pc:sldChg chg="del">
        <pc:chgData name="Thomas Th Richter -Extern" userId="e7fe7c93-120c-41cf-b9e8-d082cff68750" providerId="ADAL" clId="{5A508E31-4E27-4AE3-8365-8101D38B3230}" dt="2023-10-10T15:57:18.853" v="349" actId="47"/>
        <pc:sldMkLst>
          <pc:docMk/>
          <pc:sldMk cId="2549583822" sldId="1575"/>
        </pc:sldMkLst>
      </pc:sldChg>
      <pc:sldChg chg="addSp delSp modSp mod">
        <pc:chgData name="Thomas Th Richter -Extern" userId="e7fe7c93-120c-41cf-b9e8-d082cff68750" providerId="ADAL" clId="{5A508E31-4E27-4AE3-8365-8101D38B3230}" dt="2023-10-26T19:17:46.812" v="366" actId="478"/>
        <pc:sldMkLst>
          <pc:docMk/>
          <pc:sldMk cId="3863710876" sldId="1577"/>
        </pc:sldMkLst>
        <pc:spChg chg="add del mod">
          <ac:chgData name="Thomas Th Richter -Extern" userId="e7fe7c93-120c-41cf-b9e8-d082cff68750" providerId="ADAL" clId="{5A508E31-4E27-4AE3-8365-8101D38B3230}" dt="2023-10-26T19:17:46.812" v="366" actId="478"/>
          <ac:spMkLst>
            <pc:docMk/>
            <pc:sldMk cId="3863710876" sldId="1577"/>
            <ac:spMk id="6" creationId="{93C001F4-1483-7613-2B9B-37DDC8F64FE7}"/>
          </ac:spMkLst>
        </pc:spChg>
        <pc:graphicFrameChg chg="add del mod">
          <ac:chgData name="Thomas Th Richter -Extern" userId="e7fe7c93-120c-41cf-b9e8-d082cff68750" providerId="ADAL" clId="{5A508E31-4E27-4AE3-8365-8101D38B3230}" dt="2023-10-10T15:48:43.418" v="127"/>
          <ac:graphicFrameMkLst>
            <pc:docMk/>
            <pc:sldMk cId="3863710876" sldId="1577"/>
            <ac:graphicFrameMk id="5" creationId="{9BC2FAA8-9913-F4CC-F922-C1B3966E801A}"/>
          </ac:graphicFrameMkLst>
        </pc:graphicFrameChg>
      </pc:sldChg>
      <pc:sldChg chg="addSp delSp modSp mod">
        <pc:chgData name="Thomas Th Richter -Extern" userId="e7fe7c93-120c-41cf-b9e8-d082cff68750" providerId="ADAL" clId="{5A508E31-4E27-4AE3-8365-8101D38B3230}" dt="2023-10-26T19:18:11.993" v="370" actId="478"/>
        <pc:sldMkLst>
          <pc:docMk/>
          <pc:sldMk cId="444586995" sldId="1579"/>
        </pc:sldMkLst>
        <pc:spChg chg="add del mod">
          <ac:chgData name="Thomas Th Richter -Extern" userId="e7fe7c93-120c-41cf-b9e8-d082cff68750" providerId="ADAL" clId="{5A508E31-4E27-4AE3-8365-8101D38B3230}" dt="2023-10-26T19:18:11.993" v="370" actId="478"/>
          <ac:spMkLst>
            <pc:docMk/>
            <pc:sldMk cId="444586995" sldId="1579"/>
            <ac:spMk id="6" creationId="{FA792C99-873A-E314-CF88-A6DED739995E}"/>
          </ac:spMkLst>
        </pc:spChg>
      </pc:sldChg>
      <pc:sldChg chg="addSp delSp modSp mod">
        <pc:chgData name="Thomas Th Richter -Extern" userId="e7fe7c93-120c-41cf-b9e8-d082cff68750" providerId="ADAL" clId="{5A508E31-4E27-4AE3-8365-8101D38B3230}" dt="2023-10-26T19:18:31.175" v="372" actId="478"/>
        <pc:sldMkLst>
          <pc:docMk/>
          <pc:sldMk cId="2873923066" sldId="1582"/>
        </pc:sldMkLst>
        <pc:spChg chg="add del mod">
          <ac:chgData name="Thomas Th Richter -Extern" userId="e7fe7c93-120c-41cf-b9e8-d082cff68750" providerId="ADAL" clId="{5A508E31-4E27-4AE3-8365-8101D38B3230}" dt="2023-10-26T19:18:31.175" v="372" actId="478"/>
          <ac:spMkLst>
            <pc:docMk/>
            <pc:sldMk cId="2873923066" sldId="1582"/>
            <ac:spMk id="5" creationId="{1B5901A1-0BDC-4364-D3A3-B00047B476C7}"/>
          </ac:spMkLst>
        </pc:spChg>
      </pc:sldChg>
      <pc:sldChg chg="del">
        <pc:chgData name="Thomas Th Richter -Extern" userId="e7fe7c93-120c-41cf-b9e8-d082cff68750" providerId="ADAL" clId="{5A508E31-4E27-4AE3-8365-8101D38B3230}" dt="2023-10-10T16:01:41.779" v="353" actId="2696"/>
        <pc:sldMkLst>
          <pc:docMk/>
          <pc:sldMk cId="4031515334" sldId="1585"/>
        </pc:sldMkLst>
      </pc:sldChg>
      <pc:sldChg chg="addSp delSp modSp mod">
        <pc:chgData name="Thomas Th Richter -Extern" userId="e7fe7c93-120c-41cf-b9e8-d082cff68750" providerId="ADAL" clId="{5A508E31-4E27-4AE3-8365-8101D38B3230}" dt="2023-10-26T19:19:02.924" v="376" actId="478"/>
        <pc:sldMkLst>
          <pc:docMk/>
          <pc:sldMk cId="1051775433" sldId="1588"/>
        </pc:sldMkLst>
        <pc:spChg chg="add del mod">
          <ac:chgData name="Thomas Th Richter -Extern" userId="e7fe7c93-120c-41cf-b9e8-d082cff68750" providerId="ADAL" clId="{5A508E31-4E27-4AE3-8365-8101D38B3230}" dt="2023-10-26T19:19:02.924" v="376" actId="478"/>
          <ac:spMkLst>
            <pc:docMk/>
            <pc:sldMk cId="1051775433" sldId="1588"/>
            <ac:spMk id="5" creationId="{39611270-7BDD-75C0-7A53-FAFDCBA5373F}"/>
          </ac:spMkLst>
        </pc:spChg>
      </pc:sldChg>
      <pc:sldChg chg="del">
        <pc:chgData name="Thomas Th Richter -Extern" userId="e7fe7c93-120c-41cf-b9e8-d082cff68750" providerId="ADAL" clId="{5A508E31-4E27-4AE3-8365-8101D38B3230}" dt="2023-10-10T15:57:22.153" v="350" actId="47"/>
        <pc:sldMkLst>
          <pc:docMk/>
          <pc:sldMk cId="1721383589" sldId="1589"/>
        </pc:sldMkLst>
      </pc:sldChg>
      <pc:sldChg chg="del">
        <pc:chgData name="Thomas Th Richter -Extern" userId="e7fe7c93-120c-41cf-b9e8-d082cff68750" providerId="ADAL" clId="{5A508E31-4E27-4AE3-8365-8101D38B3230}" dt="2023-10-10T15:57:22.153" v="350" actId="47"/>
        <pc:sldMkLst>
          <pc:docMk/>
          <pc:sldMk cId="2835105856" sldId="1590"/>
        </pc:sldMkLst>
      </pc:sldChg>
      <pc:sldChg chg="addSp delSp modSp mod">
        <pc:chgData name="Thomas Th Richter -Extern" userId="e7fe7c93-120c-41cf-b9e8-d082cff68750" providerId="ADAL" clId="{5A508E31-4E27-4AE3-8365-8101D38B3230}" dt="2023-10-26T19:17:40.585" v="365" actId="478"/>
        <pc:sldMkLst>
          <pc:docMk/>
          <pc:sldMk cId="2950360585" sldId="1593"/>
        </pc:sldMkLst>
        <pc:spChg chg="add del mod">
          <ac:chgData name="Thomas Th Richter -Extern" userId="e7fe7c93-120c-41cf-b9e8-d082cff68750" providerId="ADAL" clId="{5A508E31-4E27-4AE3-8365-8101D38B3230}" dt="2023-10-26T19:17:40.585" v="365" actId="478"/>
          <ac:spMkLst>
            <pc:docMk/>
            <pc:sldMk cId="2950360585" sldId="1593"/>
            <ac:spMk id="5" creationId="{F7FAC088-615A-828C-65C1-6A63EAFF3F42}"/>
          </ac:spMkLst>
        </pc:spChg>
        <pc:picChg chg="add del">
          <ac:chgData name="Thomas Th Richter -Extern" userId="e7fe7c93-120c-41cf-b9e8-d082cff68750" providerId="ADAL" clId="{5A508E31-4E27-4AE3-8365-8101D38B3230}" dt="2023-10-26T19:17:37.219" v="364" actId="478"/>
          <ac:picMkLst>
            <pc:docMk/>
            <pc:sldMk cId="2950360585" sldId="1593"/>
            <ac:picMk id="11" creationId="{3B6C64FA-F0EA-4EDE-8A01-08E63B4BA6D3}"/>
          </ac:picMkLst>
        </pc:picChg>
      </pc:sldChg>
      <pc:sldChg chg="addSp delSp modSp add mod">
        <pc:chgData name="Thomas Th Richter -Extern" userId="e7fe7c93-120c-41cf-b9e8-d082cff68750" providerId="ADAL" clId="{5A508E31-4E27-4AE3-8365-8101D38B3230}" dt="2023-10-26T19:19:27.176" v="382" actId="478"/>
        <pc:sldMkLst>
          <pc:docMk/>
          <pc:sldMk cId="1398272708" sldId="1594"/>
        </pc:sldMkLst>
        <pc:spChg chg="add del mod">
          <ac:chgData name="Thomas Th Richter -Extern" userId="e7fe7c93-120c-41cf-b9e8-d082cff68750" providerId="ADAL" clId="{5A508E31-4E27-4AE3-8365-8101D38B3230}" dt="2023-10-26T19:19:27.176" v="382" actId="478"/>
          <ac:spMkLst>
            <pc:docMk/>
            <pc:sldMk cId="1398272708" sldId="1594"/>
            <ac:spMk id="5" creationId="{A8D04659-B25D-EC51-243D-08A7BF8F4BAB}"/>
          </ac:spMkLst>
        </pc:spChg>
        <pc:spChg chg="mod">
          <ac:chgData name="Thomas Th Richter -Extern" userId="e7fe7c93-120c-41cf-b9e8-d082cff68750" providerId="ADAL" clId="{5A508E31-4E27-4AE3-8365-8101D38B3230}" dt="2023-10-10T16:01:32.146" v="352" actId="1076"/>
          <ac:spMkLst>
            <pc:docMk/>
            <pc:sldMk cId="1398272708" sldId="1594"/>
            <ac:spMk id="10" creationId="{639E2B29-47F8-40CE-9568-4546F6573163}"/>
          </ac:spMkLst>
        </pc:spChg>
        <pc:graphicFrameChg chg="mod">
          <ac:chgData name="Thomas Th Richter -Extern" userId="e7fe7c93-120c-41cf-b9e8-d082cff68750" providerId="ADAL" clId="{5A508E31-4E27-4AE3-8365-8101D38B3230}" dt="2023-10-10T16:01:32.146" v="352" actId="1076"/>
          <ac:graphicFrameMkLst>
            <pc:docMk/>
            <pc:sldMk cId="1398272708" sldId="1594"/>
            <ac:graphicFrameMk id="8" creationId="{955EEED7-B50A-457A-9AF4-9F3ABF96983C}"/>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8516C2E7-8540-4217-9C5C-82CED565E1C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a:extLst>
              <a:ext uri="{FF2B5EF4-FFF2-40B4-BE49-F238E27FC236}">
                <a16:creationId xmlns:a16="http://schemas.microsoft.com/office/drawing/2014/main" id="{F7DECC7A-7509-4FCD-8791-5B18E91F788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70793E3-4E5B-45F7-BE2C-54013C83C5C6}" type="datetimeFigureOut">
              <a:rPr lang="de-DE" smtClean="0"/>
              <a:t>29.11.2023</a:t>
            </a:fld>
            <a:endParaRPr lang="de-DE"/>
          </a:p>
        </p:txBody>
      </p:sp>
      <p:sp>
        <p:nvSpPr>
          <p:cNvPr id="4" name="Fußzeilenplatzhalter 3">
            <a:extLst>
              <a:ext uri="{FF2B5EF4-FFF2-40B4-BE49-F238E27FC236}">
                <a16:creationId xmlns:a16="http://schemas.microsoft.com/office/drawing/2014/main" id="{62229555-16A5-42E5-AA9F-FAA6D98CA82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a:extLst>
              <a:ext uri="{FF2B5EF4-FFF2-40B4-BE49-F238E27FC236}">
                <a16:creationId xmlns:a16="http://schemas.microsoft.com/office/drawing/2014/main" id="{276E7386-D43A-4656-88C8-3A9BCA087FC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4EDE44D-4B77-4836-9946-DA3A9454836B}" type="slidenum">
              <a:rPr lang="de-DE" smtClean="0"/>
              <a:t>‹Nr.›</a:t>
            </a:fld>
            <a:endParaRPr lang="de-DE"/>
          </a:p>
        </p:txBody>
      </p:sp>
    </p:spTree>
    <p:extLst>
      <p:ext uri="{BB962C8B-B14F-4D97-AF65-F5344CB8AC3E}">
        <p14:creationId xmlns:p14="http://schemas.microsoft.com/office/powerpoint/2010/main" val="30259107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7C016CE-D1C5-49C4-80E2-0D9620CCFAF0}" type="datetimeFigureOut">
              <a:rPr lang="de-DE" smtClean="0"/>
              <a:t>29.11.2023</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B8B26E-90DD-4F75-9543-DF10C34D64F7}" type="slidenum">
              <a:rPr lang="de-DE" smtClean="0"/>
              <a:t>‹Nr.›</a:t>
            </a:fld>
            <a:endParaRPr lang="de-DE"/>
          </a:p>
        </p:txBody>
      </p:sp>
    </p:spTree>
    <p:extLst>
      <p:ext uri="{BB962C8B-B14F-4D97-AF65-F5344CB8AC3E}">
        <p14:creationId xmlns:p14="http://schemas.microsoft.com/office/powerpoint/2010/main" val="2363636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5BB8B26E-90DD-4F75-9543-DF10C34D64F7}" type="slidenum">
              <a:rPr lang="de-DE" smtClean="0"/>
              <a:t>1</a:t>
            </a:fld>
            <a:endParaRPr lang="de-DE"/>
          </a:p>
        </p:txBody>
      </p:sp>
    </p:spTree>
    <p:extLst>
      <p:ext uri="{BB962C8B-B14F-4D97-AF65-F5344CB8AC3E}">
        <p14:creationId xmlns:p14="http://schemas.microsoft.com/office/powerpoint/2010/main" val="38497531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246A6EC-3E05-4D6A-90AC-32BADE329B9C}"/>
              </a:ext>
            </a:extLst>
          </p:cNvPr>
          <p:cNvSpPr>
            <a:spLocks noGrp="1"/>
          </p:cNvSpPr>
          <p:nvPr>
            <p:ph type="ctrTitle"/>
          </p:nvPr>
        </p:nvSpPr>
        <p:spPr>
          <a:xfrm>
            <a:off x="579652" y="1600200"/>
            <a:ext cx="11240873" cy="2764904"/>
          </a:xfrm>
        </p:spPr>
        <p:txBody>
          <a:bodyPr anchor="b"/>
          <a:lstStyle>
            <a:lvl1pPr algn="l">
              <a:defRPr sz="4800"/>
            </a:lvl1pPr>
          </a:lstStyle>
          <a:p>
            <a:r>
              <a:rPr lang="de-DE"/>
              <a:t>Mastertitelformat bearbeiten</a:t>
            </a:r>
            <a:endParaRPr lang="de-DE" dirty="0"/>
          </a:p>
        </p:txBody>
      </p:sp>
      <p:sp>
        <p:nvSpPr>
          <p:cNvPr id="3" name="Untertitel 2">
            <a:extLst>
              <a:ext uri="{FF2B5EF4-FFF2-40B4-BE49-F238E27FC236}">
                <a16:creationId xmlns:a16="http://schemas.microsoft.com/office/drawing/2014/main" id="{D9B9821B-D7E4-454E-A8E2-C60C1507FD10}"/>
              </a:ext>
            </a:extLst>
          </p:cNvPr>
          <p:cNvSpPr>
            <a:spLocks noGrp="1"/>
          </p:cNvSpPr>
          <p:nvPr>
            <p:ph type="subTitle" idx="1"/>
          </p:nvPr>
        </p:nvSpPr>
        <p:spPr>
          <a:xfrm>
            <a:off x="579652" y="4392005"/>
            <a:ext cx="11240873" cy="683654"/>
          </a:xfrm>
        </p:spPr>
        <p:txBody>
          <a:bodyPr/>
          <a:lstStyle>
            <a:lvl1pPr marL="0" indent="0" algn="l">
              <a:buNone/>
              <a:defRPr sz="3200">
                <a:latin typeface="DB Head Light" panose="020B030205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DE" dirty="0"/>
          </a:p>
        </p:txBody>
      </p:sp>
      <p:sp>
        <p:nvSpPr>
          <p:cNvPr id="10" name="Textplatzhalter 9">
            <a:extLst>
              <a:ext uri="{FF2B5EF4-FFF2-40B4-BE49-F238E27FC236}">
                <a16:creationId xmlns:a16="http://schemas.microsoft.com/office/drawing/2014/main" id="{A27B272F-0A02-4556-8035-1AFBA7037082}"/>
              </a:ext>
            </a:extLst>
          </p:cNvPr>
          <p:cNvSpPr>
            <a:spLocks noGrp="1"/>
          </p:cNvSpPr>
          <p:nvPr>
            <p:ph type="body" sz="quarter" idx="10" hasCustomPrompt="1"/>
          </p:nvPr>
        </p:nvSpPr>
        <p:spPr>
          <a:xfrm>
            <a:off x="579652" y="5928611"/>
            <a:ext cx="11240873" cy="380709"/>
          </a:xfrm>
        </p:spPr>
        <p:txBody>
          <a:bodyPr/>
          <a:lstStyle>
            <a:lvl1pPr marL="0" indent="0">
              <a:buNone/>
              <a:defRPr>
                <a:latin typeface="DB Head Light" panose="020B0302050202020204" pitchFamily="34" charset="0"/>
              </a:defRPr>
            </a:lvl1pPr>
          </a:lstStyle>
          <a:p>
            <a:pPr lvl="0"/>
            <a:r>
              <a:rPr lang="de-DE" dirty="0"/>
              <a:t>Datum | Ort</a:t>
            </a:r>
          </a:p>
        </p:txBody>
      </p:sp>
      <p:sp>
        <p:nvSpPr>
          <p:cNvPr id="11" name="Rechteck: abgerundete Ecken 10">
            <a:extLst>
              <a:ext uri="{FF2B5EF4-FFF2-40B4-BE49-F238E27FC236}">
                <a16:creationId xmlns:a16="http://schemas.microsoft.com/office/drawing/2014/main" id="{AC45A34D-75DC-4BA7-88F8-5CBA85EE7F5A}"/>
              </a:ext>
            </a:extLst>
          </p:cNvPr>
          <p:cNvSpPr/>
          <p:nvPr userDrawn="1"/>
        </p:nvSpPr>
        <p:spPr>
          <a:xfrm>
            <a:off x="579652" y="5467614"/>
            <a:ext cx="1220724" cy="12162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8" name="Grafik 7">
            <a:extLst>
              <a:ext uri="{FF2B5EF4-FFF2-40B4-BE49-F238E27FC236}">
                <a16:creationId xmlns:a16="http://schemas.microsoft.com/office/drawing/2014/main" id="{8906BE85-C888-4697-88DB-F7B09A4153D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579652" y="513294"/>
            <a:ext cx="3554995" cy="853199"/>
          </a:xfrm>
          <a:prstGeom prst="rect">
            <a:avLst/>
          </a:prstGeom>
        </p:spPr>
      </p:pic>
    </p:spTree>
    <p:extLst>
      <p:ext uri="{BB962C8B-B14F-4D97-AF65-F5344CB8AC3E}">
        <p14:creationId xmlns:p14="http://schemas.microsoft.com/office/powerpoint/2010/main" val="30495546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Inhaltsverzeichnis (Bild, Logo Schwarz)">
    <p:spTree>
      <p:nvGrpSpPr>
        <p:cNvPr id="1" name=""/>
        <p:cNvGrpSpPr/>
        <p:nvPr/>
      </p:nvGrpSpPr>
      <p:grpSpPr>
        <a:xfrm>
          <a:off x="0" y="0"/>
          <a:ext cx="0" cy="0"/>
          <a:chOff x="0" y="0"/>
          <a:chExt cx="0" cy="0"/>
        </a:xfrm>
      </p:grpSpPr>
      <p:sp>
        <p:nvSpPr>
          <p:cNvPr id="12" name="Bildplatzhalter 10">
            <a:extLst>
              <a:ext uri="{FF2B5EF4-FFF2-40B4-BE49-F238E27FC236}">
                <a16:creationId xmlns:a16="http://schemas.microsoft.com/office/drawing/2014/main" id="{E2BE1948-FCAB-44DC-8926-051C5011458D}"/>
              </a:ext>
            </a:extLst>
          </p:cNvPr>
          <p:cNvSpPr>
            <a:spLocks noGrp="1"/>
          </p:cNvSpPr>
          <p:nvPr>
            <p:ph type="pic" sz="quarter" idx="15"/>
          </p:nvPr>
        </p:nvSpPr>
        <p:spPr>
          <a:xfrm>
            <a:off x="-1" y="0"/>
            <a:ext cx="12192001" cy="6858000"/>
          </a:xfrm>
          <a:solidFill>
            <a:schemeClr val="bg1">
              <a:lumMod val="75000"/>
            </a:schemeClr>
          </a:solidFill>
        </p:spPr>
        <p:txBody>
          <a:bodyPr anchor="ctr"/>
          <a:lstStyle>
            <a:lvl1pPr marL="0" indent="0" algn="ctr">
              <a:buNone/>
              <a:defRPr/>
            </a:lvl1pPr>
          </a:lstStyle>
          <a:p>
            <a:r>
              <a:rPr lang="de-DE"/>
              <a:t>Bild durch Klicken auf Symbol hinzufügen</a:t>
            </a:r>
            <a:endParaRPr lang="de-DE" dirty="0"/>
          </a:p>
        </p:txBody>
      </p:sp>
      <p:sp>
        <p:nvSpPr>
          <p:cNvPr id="2" name="Titel 1">
            <a:extLst>
              <a:ext uri="{FF2B5EF4-FFF2-40B4-BE49-F238E27FC236}">
                <a16:creationId xmlns:a16="http://schemas.microsoft.com/office/drawing/2014/main" id="{05B94DD2-B5F5-4C54-B070-51A7824E1609}"/>
              </a:ext>
            </a:extLst>
          </p:cNvPr>
          <p:cNvSpPr>
            <a:spLocks noGrp="1"/>
          </p:cNvSpPr>
          <p:nvPr>
            <p:ph type="title"/>
          </p:nvPr>
        </p:nvSpPr>
        <p:spPr>
          <a:xfrm>
            <a:off x="371474" y="296696"/>
            <a:ext cx="8856000" cy="864052"/>
          </a:xfrm>
        </p:spPr>
        <p:txBody>
          <a:bodyPr/>
          <a:lstStyle>
            <a:lvl1pPr>
              <a:defRPr>
                <a:solidFill>
                  <a:schemeClr val="bg1"/>
                </a:solidFill>
              </a:defRPr>
            </a:lvl1pPr>
          </a:lstStyle>
          <a:p>
            <a:r>
              <a:rPr lang="de-DE"/>
              <a:t>Mastertitelformat bearbeiten</a:t>
            </a:r>
            <a:endParaRPr lang="de-DE" dirty="0"/>
          </a:p>
        </p:txBody>
      </p:sp>
      <p:sp>
        <p:nvSpPr>
          <p:cNvPr id="4" name="Fußzeilenplatzhalter 3">
            <a:extLst>
              <a:ext uri="{FF2B5EF4-FFF2-40B4-BE49-F238E27FC236}">
                <a16:creationId xmlns:a16="http://schemas.microsoft.com/office/drawing/2014/main" id="{9D45B80E-FA5E-4414-8A23-82CAB8E0D0D8}"/>
              </a:ext>
            </a:extLst>
          </p:cNvPr>
          <p:cNvSpPr>
            <a:spLocks noGrp="1"/>
          </p:cNvSpPr>
          <p:nvPr>
            <p:ph type="ftr" sz="quarter" idx="11"/>
          </p:nvPr>
        </p:nvSpPr>
        <p:spPr/>
        <p:txBody>
          <a:bodyPr/>
          <a:lstStyle>
            <a:lvl1pPr>
              <a:defRPr>
                <a:solidFill>
                  <a:schemeClr val="bg1"/>
                </a:solidFill>
              </a:defRPr>
            </a:lvl1pPr>
          </a:lstStyle>
          <a:p>
            <a:r>
              <a:rPr lang="de-DE"/>
              <a:t>DB Netz AG | 24.11.2023</a:t>
            </a:r>
            <a:endParaRPr lang="de-DE" dirty="0"/>
          </a:p>
        </p:txBody>
      </p:sp>
      <p:sp>
        <p:nvSpPr>
          <p:cNvPr id="5" name="Foliennummernplatzhalter 4">
            <a:extLst>
              <a:ext uri="{FF2B5EF4-FFF2-40B4-BE49-F238E27FC236}">
                <a16:creationId xmlns:a16="http://schemas.microsoft.com/office/drawing/2014/main" id="{001E907B-F3FD-4F7E-979E-473985CA80BA}"/>
              </a:ext>
            </a:extLst>
          </p:cNvPr>
          <p:cNvSpPr>
            <a:spLocks noGrp="1"/>
          </p:cNvSpPr>
          <p:nvPr>
            <p:ph type="sldNum" sz="quarter" idx="12"/>
          </p:nvPr>
        </p:nvSpPr>
        <p:spPr/>
        <p:txBody>
          <a:bodyPr/>
          <a:lstStyle>
            <a:lvl1pPr>
              <a:defRPr>
                <a:solidFill>
                  <a:schemeClr val="bg1"/>
                </a:solidFill>
              </a:defRPr>
            </a:lvl1pPr>
          </a:lstStyle>
          <a:p>
            <a:fld id="{913D9F7D-0C28-4C21-AA99-7C67E34F632A}" type="slidenum">
              <a:rPr lang="de-DE" smtClean="0"/>
              <a:pPr/>
              <a:t>‹Nr.›</a:t>
            </a:fld>
            <a:endParaRPr lang="de-DE"/>
          </a:p>
        </p:txBody>
      </p:sp>
      <p:sp>
        <p:nvSpPr>
          <p:cNvPr id="7" name="Textplatzhalter 6">
            <a:extLst>
              <a:ext uri="{FF2B5EF4-FFF2-40B4-BE49-F238E27FC236}">
                <a16:creationId xmlns:a16="http://schemas.microsoft.com/office/drawing/2014/main" id="{4DAC0F8B-4A4D-455D-8D50-154C31AA3BE0}"/>
              </a:ext>
            </a:extLst>
          </p:cNvPr>
          <p:cNvSpPr>
            <a:spLocks noGrp="1"/>
          </p:cNvSpPr>
          <p:nvPr>
            <p:ph type="body" sz="quarter" idx="16" hasCustomPrompt="1"/>
          </p:nvPr>
        </p:nvSpPr>
        <p:spPr>
          <a:xfrm>
            <a:off x="11287836" y="6475761"/>
            <a:ext cx="532800" cy="50400"/>
          </a:xfrm>
          <a:prstGeom prst="roundRect">
            <a:avLst>
              <a:gd name="adj" fmla="val 50000"/>
            </a:avLst>
          </a:prstGeom>
          <a:solidFill>
            <a:schemeClr val="accent2"/>
          </a:solidFill>
        </p:spPr>
        <p:txBody>
          <a:bodyPr/>
          <a:lstStyle>
            <a:lvl1pPr marL="0" indent="0">
              <a:buNone/>
              <a:defRPr sz="800">
                <a:solidFill>
                  <a:schemeClr val="bg1"/>
                </a:solidFill>
              </a:defRPr>
            </a:lvl1pPr>
            <a:lvl2pPr marL="271463" indent="0">
              <a:buNone/>
              <a:defRPr/>
            </a:lvl2pPr>
          </a:lstStyle>
          <a:p>
            <a:pPr lvl="0"/>
            <a:r>
              <a:rPr lang="de-DE" dirty="0"/>
              <a:t> </a:t>
            </a:r>
          </a:p>
        </p:txBody>
      </p:sp>
      <p:sp>
        <p:nvSpPr>
          <p:cNvPr id="9" name="Textplatzhalter 8">
            <a:extLst>
              <a:ext uri="{FF2B5EF4-FFF2-40B4-BE49-F238E27FC236}">
                <a16:creationId xmlns:a16="http://schemas.microsoft.com/office/drawing/2014/main" id="{893E3042-2834-4DDC-A64E-0471DC6D18BD}"/>
              </a:ext>
            </a:extLst>
          </p:cNvPr>
          <p:cNvSpPr>
            <a:spLocks noGrp="1"/>
          </p:cNvSpPr>
          <p:nvPr>
            <p:ph type="body" sz="quarter" idx="19"/>
          </p:nvPr>
        </p:nvSpPr>
        <p:spPr>
          <a:xfrm>
            <a:off x="371475" y="1916831"/>
            <a:ext cx="7920768" cy="4212507"/>
          </a:xfrm>
        </p:spPr>
        <p:txBody>
          <a:bodyPr/>
          <a:lstStyle>
            <a:lvl1pPr marL="895350" indent="-895350">
              <a:buClrTx/>
              <a:buFont typeface="+mj-lt"/>
              <a:buAutoNum type="arabicPeriod"/>
              <a:defRPr sz="3000">
                <a:solidFill>
                  <a:schemeClr val="bg1"/>
                </a:solidFill>
                <a:latin typeface="+mj-lt"/>
              </a:defRPr>
            </a:lvl1pPr>
            <a:lvl2pPr marL="1257300" indent="-355600">
              <a:defRPr sz="3000">
                <a:solidFill>
                  <a:schemeClr val="bg1"/>
                </a:solidFill>
                <a:latin typeface="+mj-lt"/>
              </a:defRPr>
            </a:lvl2pPr>
            <a:lvl3pPr>
              <a:defRPr sz="3000">
                <a:latin typeface="+mj-lt"/>
              </a:defRPr>
            </a:lvl3pPr>
            <a:lvl4pPr>
              <a:defRPr sz="3000">
                <a:latin typeface="+mj-lt"/>
              </a:defRPr>
            </a:lvl4pPr>
            <a:lvl5pPr>
              <a:defRPr sz="3000">
                <a:latin typeface="+mj-lt"/>
              </a:defRPr>
            </a:lvl5pPr>
          </a:lstStyle>
          <a:p>
            <a:pPr lvl="0"/>
            <a:r>
              <a:rPr lang="de-DE"/>
              <a:t>Mastertextformat bearbeiten</a:t>
            </a:r>
          </a:p>
        </p:txBody>
      </p:sp>
      <p:sp>
        <p:nvSpPr>
          <p:cNvPr id="11" name="Textplatzhalter 3">
            <a:extLst>
              <a:ext uri="{FF2B5EF4-FFF2-40B4-BE49-F238E27FC236}">
                <a16:creationId xmlns:a16="http://schemas.microsoft.com/office/drawing/2014/main" id="{2D674621-38C8-4B6A-9F38-4353461FF617}"/>
              </a:ext>
            </a:extLst>
          </p:cNvPr>
          <p:cNvSpPr>
            <a:spLocks noGrp="1"/>
          </p:cNvSpPr>
          <p:nvPr>
            <p:ph type="body" sz="quarter" idx="18" hasCustomPrompt="1"/>
          </p:nvPr>
        </p:nvSpPr>
        <p:spPr>
          <a:xfrm>
            <a:off x="10245523" y="368561"/>
            <a:ext cx="1575001" cy="378099"/>
          </a:xfrm>
          <a:blipFill>
            <a:blip r:embed="rId2"/>
            <a:stretch>
              <a:fillRect/>
            </a:stretch>
          </a:blipFill>
        </p:spPr>
        <p:txBody>
          <a:bodyPr/>
          <a:lstStyle>
            <a:lvl1pPr marL="0" indent="0">
              <a:buFont typeface="Arial" panose="020B0604020202020204" pitchFamily="34" charset="0"/>
              <a:buNone/>
              <a:defRPr sz="1000">
                <a:solidFill>
                  <a:schemeClr val="bg1"/>
                </a:solidFill>
              </a:defRPr>
            </a:lvl1pPr>
          </a:lstStyle>
          <a:p>
            <a:pPr lvl="0"/>
            <a:r>
              <a:rPr lang="de-DE" dirty="0"/>
              <a:t> </a:t>
            </a:r>
          </a:p>
        </p:txBody>
      </p:sp>
    </p:spTree>
    <p:extLst>
      <p:ext uri="{BB962C8B-B14F-4D97-AF65-F5344CB8AC3E}">
        <p14:creationId xmlns:p14="http://schemas.microsoft.com/office/powerpoint/2010/main" val="41798105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Inhaltsverzeichnis (Bild, Logo Weiß)">
    <p:spTree>
      <p:nvGrpSpPr>
        <p:cNvPr id="1" name=""/>
        <p:cNvGrpSpPr/>
        <p:nvPr/>
      </p:nvGrpSpPr>
      <p:grpSpPr>
        <a:xfrm>
          <a:off x="0" y="0"/>
          <a:ext cx="0" cy="0"/>
          <a:chOff x="0" y="0"/>
          <a:chExt cx="0" cy="0"/>
        </a:xfrm>
      </p:grpSpPr>
      <p:sp>
        <p:nvSpPr>
          <p:cNvPr id="12" name="Bildplatzhalter 10">
            <a:extLst>
              <a:ext uri="{FF2B5EF4-FFF2-40B4-BE49-F238E27FC236}">
                <a16:creationId xmlns:a16="http://schemas.microsoft.com/office/drawing/2014/main" id="{E2BE1948-FCAB-44DC-8926-051C5011458D}"/>
              </a:ext>
            </a:extLst>
          </p:cNvPr>
          <p:cNvSpPr>
            <a:spLocks noGrp="1"/>
          </p:cNvSpPr>
          <p:nvPr>
            <p:ph type="pic" sz="quarter" idx="15"/>
          </p:nvPr>
        </p:nvSpPr>
        <p:spPr>
          <a:xfrm>
            <a:off x="-1" y="0"/>
            <a:ext cx="12192001" cy="6858000"/>
          </a:xfrm>
          <a:solidFill>
            <a:schemeClr val="bg1">
              <a:lumMod val="75000"/>
            </a:schemeClr>
          </a:solidFill>
        </p:spPr>
        <p:txBody>
          <a:bodyPr anchor="ctr"/>
          <a:lstStyle>
            <a:lvl1pPr marL="0" indent="0" algn="ctr">
              <a:buNone/>
              <a:defRPr/>
            </a:lvl1pPr>
          </a:lstStyle>
          <a:p>
            <a:r>
              <a:rPr lang="de-DE"/>
              <a:t>Bild durch Klicken auf Symbol hinzufügen</a:t>
            </a:r>
            <a:endParaRPr lang="de-DE" dirty="0"/>
          </a:p>
        </p:txBody>
      </p:sp>
      <p:sp>
        <p:nvSpPr>
          <p:cNvPr id="2" name="Titel 1">
            <a:extLst>
              <a:ext uri="{FF2B5EF4-FFF2-40B4-BE49-F238E27FC236}">
                <a16:creationId xmlns:a16="http://schemas.microsoft.com/office/drawing/2014/main" id="{05B94DD2-B5F5-4C54-B070-51A7824E1609}"/>
              </a:ext>
            </a:extLst>
          </p:cNvPr>
          <p:cNvSpPr>
            <a:spLocks noGrp="1"/>
          </p:cNvSpPr>
          <p:nvPr>
            <p:ph type="title"/>
          </p:nvPr>
        </p:nvSpPr>
        <p:spPr>
          <a:xfrm>
            <a:off x="371474" y="296696"/>
            <a:ext cx="8856000" cy="864052"/>
          </a:xfrm>
        </p:spPr>
        <p:txBody>
          <a:bodyPr/>
          <a:lstStyle>
            <a:lvl1pPr>
              <a:defRPr>
                <a:solidFill>
                  <a:schemeClr val="bg1"/>
                </a:solidFill>
              </a:defRPr>
            </a:lvl1pPr>
          </a:lstStyle>
          <a:p>
            <a:r>
              <a:rPr lang="de-DE"/>
              <a:t>Mastertitelformat bearbeiten</a:t>
            </a:r>
            <a:endParaRPr lang="de-DE" dirty="0"/>
          </a:p>
        </p:txBody>
      </p:sp>
      <p:sp>
        <p:nvSpPr>
          <p:cNvPr id="4" name="Fußzeilenplatzhalter 3">
            <a:extLst>
              <a:ext uri="{FF2B5EF4-FFF2-40B4-BE49-F238E27FC236}">
                <a16:creationId xmlns:a16="http://schemas.microsoft.com/office/drawing/2014/main" id="{9D45B80E-FA5E-4414-8A23-82CAB8E0D0D8}"/>
              </a:ext>
            </a:extLst>
          </p:cNvPr>
          <p:cNvSpPr>
            <a:spLocks noGrp="1"/>
          </p:cNvSpPr>
          <p:nvPr>
            <p:ph type="ftr" sz="quarter" idx="11"/>
          </p:nvPr>
        </p:nvSpPr>
        <p:spPr/>
        <p:txBody>
          <a:bodyPr/>
          <a:lstStyle>
            <a:lvl1pPr>
              <a:defRPr>
                <a:solidFill>
                  <a:schemeClr val="bg1"/>
                </a:solidFill>
              </a:defRPr>
            </a:lvl1pPr>
          </a:lstStyle>
          <a:p>
            <a:r>
              <a:rPr lang="de-DE"/>
              <a:t>DB Netz AG | 24.11.2023</a:t>
            </a:r>
            <a:endParaRPr lang="de-DE" dirty="0"/>
          </a:p>
        </p:txBody>
      </p:sp>
      <p:sp>
        <p:nvSpPr>
          <p:cNvPr id="5" name="Foliennummernplatzhalter 4">
            <a:extLst>
              <a:ext uri="{FF2B5EF4-FFF2-40B4-BE49-F238E27FC236}">
                <a16:creationId xmlns:a16="http://schemas.microsoft.com/office/drawing/2014/main" id="{001E907B-F3FD-4F7E-979E-473985CA80BA}"/>
              </a:ext>
            </a:extLst>
          </p:cNvPr>
          <p:cNvSpPr>
            <a:spLocks noGrp="1"/>
          </p:cNvSpPr>
          <p:nvPr>
            <p:ph type="sldNum" sz="quarter" idx="12"/>
          </p:nvPr>
        </p:nvSpPr>
        <p:spPr/>
        <p:txBody>
          <a:bodyPr/>
          <a:lstStyle>
            <a:lvl1pPr>
              <a:defRPr>
                <a:solidFill>
                  <a:schemeClr val="bg1"/>
                </a:solidFill>
              </a:defRPr>
            </a:lvl1pPr>
          </a:lstStyle>
          <a:p>
            <a:fld id="{913D9F7D-0C28-4C21-AA99-7C67E34F632A}" type="slidenum">
              <a:rPr lang="de-DE" smtClean="0"/>
              <a:pPr/>
              <a:t>‹Nr.›</a:t>
            </a:fld>
            <a:endParaRPr lang="de-DE"/>
          </a:p>
        </p:txBody>
      </p:sp>
      <p:sp>
        <p:nvSpPr>
          <p:cNvPr id="7" name="Textplatzhalter 6">
            <a:extLst>
              <a:ext uri="{FF2B5EF4-FFF2-40B4-BE49-F238E27FC236}">
                <a16:creationId xmlns:a16="http://schemas.microsoft.com/office/drawing/2014/main" id="{4DAC0F8B-4A4D-455D-8D50-154C31AA3BE0}"/>
              </a:ext>
            </a:extLst>
          </p:cNvPr>
          <p:cNvSpPr>
            <a:spLocks noGrp="1"/>
          </p:cNvSpPr>
          <p:nvPr>
            <p:ph type="body" sz="quarter" idx="16" hasCustomPrompt="1"/>
          </p:nvPr>
        </p:nvSpPr>
        <p:spPr>
          <a:xfrm>
            <a:off x="11287836" y="6475761"/>
            <a:ext cx="532800" cy="50400"/>
          </a:xfrm>
          <a:prstGeom prst="roundRect">
            <a:avLst>
              <a:gd name="adj" fmla="val 50000"/>
            </a:avLst>
          </a:prstGeom>
          <a:solidFill>
            <a:schemeClr val="accent2"/>
          </a:solidFill>
        </p:spPr>
        <p:txBody>
          <a:bodyPr/>
          <a:lstStyle>
            <a:lvl1pPr marL="0" indent="0">
              <a:buNone/>
              <a:defRPr sz="800">
                <a:solidFill>
                  <a:schemeClr val="bg1"/>
                </a:solidFill>
              </a:defRPr>
            </a:lvl1pPr>
            <a:lvl2pPr marL="271463" indent="0">
              <a:buNone/>
              <a:defRPr/>
            </a:lvl2pPr>
          </a:lstStyle>
          <a:p>
            <a:pPr lvl="0"/>
            <a:r>
              <a:rPr lang="de-DE" dirty="0"/>
              <a:t> </a:t>
            </a:r>
          </a:p>
        </p:txBody>
      </p:sp>
      <p:sp>
        <p:nvSpPr>
          <p:cNvPr id="9" name="Textplatzhalter 8">
            <a:extLst>
              <a:ext uri="{FF2B5EF4-FFF2-40B4-BE49-F238E27FC236}">
                <a16:creationId xmlns:a16="http://schemas.microsoft.com/office/drawing/2014/main" id="{893E3042-2834-4DDC-A64E-0471DC6D18BD}"/>
              </a:ext>
            </a:extLst>
          </p:cNvPr>
          <p:cNvSpPr>
            <a:spLocks noGrp="1"/>
          </p:cNvSpPr>
          <p:nvPr>
            <p:ph type="body" sz="quarter" idx="19"/>
          </p:nvPr>
        </p:nvSpPr>
        <p:spPr>
          <a:xfrm>
            <a:off x="371475" y="1916831"/>
            <a:ext cx="7920768" cy="4175993"/>
          </a:xfrm>
        </p:spPr>
        <p:txBody>
          <a:bodyPr/>
          <a:lstStyle>
            <a:lvl1pPr marL="895350" indent="-895350">
              <a:buClrTx/>
              <a:buFont typeface="+mj-lt"/>
              <a:buAutoNum type="arabicPeriod"/>
              <a:defRPr sz="3000">
                <a:solidFill>
                  <a:schemeClr val="bg1"/>
                </a:solidFill>
                <a:latin typeface="+mj-lt"/>
              </a:defRPr>
            </a:lvl1pPr>
            <a:lvl2pPr marL="1257300" indent="-355600">
              <a:defRPr sz="3000">
                <a:solidFill>
                  <a:schemeClr val="bg1"/>
                </a:solidFill>
                <a:latin typeface="+mj-lt"/>
              </a:defRPr>
            </a:lvl2pPr>
            <a:lvl3pPr>
              <a:defRPr sz="3000">
                <a:latin typeface="+mj-lt"/>
              </a:defRPr>
            </a:lvl3pPr>
            <a:lvl4pPr>
              <a:defRPr sz="3000">
                <a:latin typeface="+mj-lt"/>
              </a:defRPr>
            </a:lvl4pPr>
            <a:lvl5pPr>
              <a:defRPr sz="3000">
                <a:latin typeface="+mj-lt"/>
              </a:defRPr>
            </a:lvl5pPr>
          </a:lstStyle>
          <a:p>
            <a:pPr lvl="0"/>
            <a:r>
              <a:rPr lang="de-DE"/>
              <a:t>Mastertextformat bearbeiten</a:t>
            </a:r>
          </a:p>
        </p:txBody>
      </p:sp>
      <p:sp>
        <p:nvSpPr>
          <p:cNvPr id="8" name="Textplatzhalter 3">
            <a:extLst>
              <a:ext uri="{FF2B5EF4-FFF2-40B4-BE49-F238E27FC236}">
                <a16:creationId xmlns:a16="http://schemas.microsoft.com/office/drawing/2014/main" id="{47426651-8C1F-4E8A-A2A0-313D93E5F738}"/>
              </a:ext>
            </a:extLst>
          </p:cNvPr>
          <p:cNvSpPr>
            <a:spLocks noGrp="1"/>
          </p:cNvSpPr>
          <p:nvPr>
            <p:ph type="body" sz="quarter" idx="18" hasCustomPrompt="1"/>
          </p:nvPr>
        </p:nvSpPr>
        <p:spPr>
          <a:xfrm>
            <a:off x="10245523" y="368561"/>
            <a:ext cx="1575001" cy="378099"/>
          </a:xfrm>
          <a:blipFill>
            <a:blip r:embed="rId2"/>
            <a:stretch>
              <a:fillRect/>
            </a:stretch>
          </a:blipFill>
        </p:spPr>
        <p:txBody>
          <a:bodyPr/>
          <a:lstStyle>
            <a:lvl1pPr marL="0" indent="0">
              <a:buFont typeface="Arial" panose="020B0604020202020204" pitchFamily="34" charset="0"/>
              <a:buNone/>
              <a:defRPr sz="1000">
                <a:solidFill>
                  <a:schemeClr val="bg1"/>
                </a:solidFill>
              </a:defRPr>
            </a:lvl1pPr>
          </a:lstStyle>
          <a:p>
            <a:pPr lvl="0"/>
            <a:r>
              <a:rPr lang="de-DE" dirty="0"/>
              <a:t> </a:t>
            </a:r>
          </a:p>
        </p:txBody>
      </p:sp>
    </p:spTree>
    <p:extLst>
      <p:ext uri="{BB962C8B-B14F-4D97-AF65-F5344CB8AC3E}">
        <p14:creationId xmlns:p14="http://schemas.microsoft.com/office/powerpoint/2010/main" val="15189238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apiteltrenner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80E10FB-DB28-4159-ABFD-2E84010A9BC2}"/>
              </a:ext>
            </a:extLst>
          </p:cNvPr>
          <p:cNvSpPr>
            <a:spLocks noGrp="1"/>
          </p:cNvSpPr>
          <p:nvPr>
            <p:ph type="title"/>
          </p:nvPr>
        </p:nvSpPr>
        <p:spPr>
          <a:xfrm>
            <a:off x="371476" y="980728"/>
            <a:ext cx="11449050" cy="1836204"/>
          </a:xfrm>
        </p:spPr>
        <p:txBody>
          <a:bodyPr anchor="b"/>
          <a:lstStyle>
            <a:lvl1pPr>
              <a:defRPr sz="5400"/>
            </a:lvl1pPr>
          </a:lstStyle>
          <a:p>
            <a:r>
              <a:rPr lang="de-DE"/>
              <a:t>Mastertitelformat bearbeiten</a:t>
            </a:r>
            <a:endParaRPr lang="de-DE" dirty="0"/>
          </a:p>
        </p:txBody>
      </p:sp>
      <p:sp>
        <p:nvSpPr>
          <p:cNvPr id="5" name="Fußzeilenplatzhalter 4">
            <a:extLst>
              <a:ext uri="{FF2B5EF4-FFF2-40B4-BE49-F238E27FC236}">
                <a16:creationId xmlns:a16="http://schemas.microsoft.com/office/drawing/2014/main" id="{EB538E46-C847-44FA-A5BC-C63FF58B56BA}"/>
              </a:ext>
            </a:extLst>
          </p:cNvPr>
          <p:cNvSpPr>
            <a:spLocks noGrp="1"/>
          </p:cNvSpPr>
          <p:nvPr>
            <p:ph type="ftr" sz="quarter" idx="11"/>
          </p:nvPr>
        </p:nvSpPr>
        <p:spPr/>
        <p:txBody>
          <a:bodyPr/>
          <a:lstStyle>
            <a:lvl1pPr>
              <a:defRPr>
                <a:solidFill>
                  <a:schemeClr val="tx1"/>
                </a:solidFill>
              </a:defRPr>
            </a:lvl1pPr>
          </a:lstStyle>
          <a:p>
            <a:r>
              <a:rPr lang="de-DE"/>
              <a:t>DB Netz AG | 24.11.2023</a:t>
            </a:r>
            <a:endParaRPr lang="de-DE" dirty="0"/>
          </a:p>
        </p:txBody>
      </p:sp>
      <p:sp>
        <p:nvSpPr>
          <p:cNvPr id="6" name="Foliennummernplatzhalter 5">
            <a:extLst>
              <a:ext uri="{FF2B5EF4-FFF2-40B4-BE49-F238E27FC236}">
                <a16:creationId xmlns:a16="http://schemas.microsoft.com/office/drawing/2014/main" id="{0EC4D224-C30D-405E-A5EE-0DB17C1D8679}"/>
              </a:ext>
            </a:extLst>
          </p:cNvPr>
          <p:cNvSpPr>
            <a:spLocks noGrp="1"/>
          </p:cNvSpPr>
          <p:nvPr>
            <p:ph type="sldNum" sz="quarter" idx="12"/>
          </p:nvPr>
        </p:nvSpPr>
        <p:spPr/>
        <p:txBody>
          <a:bodyPr/>
          <a:lstStyle/>
          <a:p>
            <a:fld id="{913D9F7D-0C28-4C21-AA99-7C67E34F632A}" type="slidenum">
              <a:rPr lang="de-DE" smtClean="0"/>
              <a:t>‹Nr.›</a:t>
            </a:fld>
            <a:endParaRPr lang="de-DE"/>
          </a:p>
        </p:txBody>
      </p:sp>
      <p:sp>
        <p:nvSpPr>
          <p:cNvPr id="9" name="Textplatzhalter 8">
            <a:extLst>
              <a:ext uri="{FF2B5EF4-FFF2-40B4-BE49-F238E27FC236}">
                <a16:creationId xmlns:a16="http://schemas.microsoft.com/office/drawing/2014/main" id="{519DF05F-72AD-4B24-A27F-095169952370}"/>
              </a:ext>
            </a:extLst>
          </p:cNvPr>
          <p:cNvSpPr>
            <a:spLocks noGrp="1"/>
          </p:cNvSpPr>
          <p:nvPr>
            <p:ph type="body" sz="quarter" idx="14"/>
          </p:nvPr>
        </p:nvSpPr>
        <p:spPr>
          <a:xfrm>
            <a:off x="371475" y="3789041"/>
            <a:ext cx="5545137" cy="2340298"/>
          </a:xfrm>
        </p:spPr>
        <p:txBody>
          <a:bodyPr/>
          <a:lstStyle>
            <a:lvl1pPr marL="0" indent="0">
              <a:buNone/>
              <a:defRPr/>
            </a:lvl1pPr>
          </a:lstStyle>
          <a:p>
            <a:pPr lvl="0"/>
            <a:r>
              <a:rPr lang="de-DE"/>
              <a:t>Mastertextformat bearbeiten</a:t>
            </a:r>
          </a:p>
        </p:txBody>
      </p:sp>
      <p:sp>
        <p:nvSpPr>
          <p:cNvPr id="12" name="Rechteck: abgerundete Ecken 11">
            <a:extLst>
              <a:ext uri="{FF2B5EF4-FFF2-40B4-BE49-F238E27FC236}">
                <a16:creationId xmlns:a16="http://schemas.microsoft.com/office/drawing/2014/main" id="{A4574D2F-0500-4A13-8529-ED82FC3897C9}"/>
              </a:ext>
            </a:extLst>
          </p:cNvPr>
          <p:cNvSpPr/>
          <p:nvPr userDrawn="1"/>
        </p:nvSpPr>
        <p:spPr>
          <a:xfrm>
            <a:off x="374776" y="3068960"/>
            <a:ext cx="1220724" cy="12162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40450596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Kapiteltrenner (Bild, Logo Schwarz)">
    <p:bg>
      <p:bgPr>
        <a:solidFill>
          <a:schemeClr val="bg1">
            <a:lumMod val="75000"/>
            <a:alpha val="84000"/>
          </a:schemeClr>
        </a:solidFill>
        <a:effectLst/>
      </p:bgPr>
    </p:bg>
    <p:spTree>
      <p:nvGrpSpPr>
        <p:cNvPr id="1" name=""/>
        <p:cNvGrpSpPr/>
        <p:nvPr/>
      </p:nvGrpSpPr>
      <p:grpSpPr>
        <a:xfrm>
          <a:off x="0" y="0"/>
          <a:ext cx="0" cy="0"/>
          <a:chOff x="0" y="0"/>
          <a:chExt cx="0" cy="0"/>
        </a:xfrm>
      </p:grpSpPr>
      <p:sp>
        <p:nvSpPr>
          <p:cNvPr id="11" name="Bildplatzhalter 10">
            <a:extLst>
              <a:ext uri="{FF2B5EF4-FFF2-40B4-BE49-F238E27FC236}">
                <a16:creationId xmlns:a16="http://schemas.microsoft.com/office/drawing/2014/main" id="{F8EFF006-54B8-4823-B83A-1C9F7B6FA068}"/>
              </a:ext>
            </a:extLst>
          </p:cNvPr>
          <p:cNvSpPr>
            <a:spLocks noGrp="1"/>
          </p:cNvSpPr>
          <p:nvPr>
            <p:ph type="pic" sz="quarter" idx="17"/>
          </p:nvPr>
        </p:nvSpPr>
        <p:spPr>
          <a:xfrm>
            <a:off x="-1" y="0"/>
            <a:ext cx="12192001" cy="6858000"/>
          </a:xfrm>
          <a:noFill/>
        </p:spPr>
        <p:txBody>
          <a:bodyPr anchor="ctr"/>
          <a:lstStyle>
            <a:lvl1pPr marL="0" indent="0" algn="ctr">
              <a:buNone/>
              <a:defRPr/>
            </a:lvl1pPr>
          </a:lstStyle>
          <a:p>
            <a:r>
              <a:rPr lang="de-DE"/>
              <a:t>Bild durch Klicken auf Symbol hinzufügen</a:t>
            </a:r>
            <a:endParaRPr lang="de-DE" dirty="0"/>
          </a:p>
        </p:txBody>
      </p:sp>
      <p:sp>
        <p:nvSpPr>
          <p:cNvPr id="2" name="Titel 1">
            <a:extLst>
              <a:ext uri="{FF2B5EF4-FFF2-40B4-BE49-F238E27FC236}">
                <a16:creationId xmlns:a16="http://schemas.microsoft.com/office/drawing/2014/main" id="{D80E10FB-DB28-4159-ABFD-2E84010A9BC2}"/>
              </a:ext>
            </a:extLst>
          </p:cNvPr>
          <p:cNvSpPr>
            <a:spLocks noGrp="1"/>
          </p:cNvSpPr>
          <p:nvPr>
            <p:ph type="title"/>
          </p:nvPr>
        </p:nvSpPr>
        <p:spPr>
          <a:xfrm>
            <a:off x="371476" y="980728"/>
            <a:ext cx="11449050" cy="1836204"/>
          </a:xfrm>
        </p:spPr>
        <p:txBody>
          <a:bodyPr anchor="b"/>
          <a:lstStyle>
            <a:lvl1pPr>
              <a:defRPr sz="5400">
                <a:solidFill>
                  <a:schemeClr val="tx1"/>
                </a:solidFill>
              </a:defRPr>
            </a:lvl1pPr>
          </a:lstStyle>
          <a:p>
            <a:r>
              <a:rPr lang="de-DE"/>
              <a:t>Mastertitelformat bearbeiten</a:t>
            </a:r>
            <a:endParaRPr lang="de-DE" dirty="0"/>
          </a:p>
        </p:txBody>
      </p:sp>
      <p:sp>
        <p:nvSpPr>
          <p:cNvPr id="5" name="Fußzeilenplatzhalter 4">
            <a:extLst>
              <a:ext uri="{FF2B5EF4-FFF2-40B4-BE49-F238E27FC236}">
                <a16:creationId xmlns:a16="http://schemas.microsoft.com/office/drawing/2014/main" id="{EB538E46-C847-44FA-A5BC-C63FF58B56BA}"/>
              </a:ext>
            </a:extLst>
          </p:cNvPr>
          <p:cNvSpPr>
            <a:spLocks noGrp="1"/>
          </p:cNvSpPr>
          <p:nvPr>
            <p:ph type="ftr" sz="quarter" idx="11"/>
          </p:nvPr>
        </p:nvSpPr>
        <p:spPr/>
        <p:txBody>
          <a:bodyPr/>
          <a:lstStyle>
            <a:lvl1pPr>
              <a:defRPr>
                <a:solidFill>
                  <a:schemeClr val="tx1"/>
                </a:solidFill>
              </a:defRPr>
            </a:lvl1pPr>
          </a:lstStyle>
          <a:p>
            <a:r>
              <a:rPr lang="de-DE"/>
              <a:t>DB Netz AG | 24.11.2023</a:t>
            </a:r>
            <a:endParaRPr lang="de-DE" dirty="0"/>
          </a:p>
        </p:txBody>
      </p:sp>
      <p:sp>
        <p:nvSpPr>
          <p:cNvPr id="6" name="Foliennummernplatzhalter 5">
            <a:extLst>
              <a:ext uri="{FF2B5EF4-FFF2-40B4-BE49-F238E27FC236}">
                <a16:creationId xmlns:a16="http://schemas.microsoft.com/office/drawing/2014/main" id="{0EC4D224-C30D-405E-A5EE-0DB17C1D8679}"/>
              </a:ext>
            </a:extLst>
          </p:cNvPr>
          <p:cNvSpPr>
            <a:spLocks noGrp="1"/>
          </p:cNvSpPr>
          <p:nvPr>
            <p:ph type="sldNum" sz="quarter" idx="12"/>
          </p:nvPr>
        </p:nvSpPr>
        <p:spPr/>
        <p:txBody>
          <a:bodyPr/>
          <a:lstStyle>
            <a:lvl1pPr>
              <a:defRPr>
                <a:solidFill>
                  <a:schemeClr val="tx1"/>
                </a:solidFill>
              </a:defRPr>
            </a:lvl1pPr>
          </a:lstStyle>
          <a:p>
            <a:fld id="{913D9F7D-0C28-4C21-AA99-7C67E34F632A}" type="slidenum">
              <a:rPr lang="de-DE" smtClean="0"/>
              <a:pPr/>
              <a:t>‹Nr.›</a:t>
            </a:fld>
            <a:endParaRPr lang="de-DE" dirty="0"/>
          </a:p>
        </p:txBody>
      </p:sp>
      <p:sp>
        <p:nvSpPr>
          <p:cNvPr id="9" name="Textplatzhalter 8">
            <a:extLst>
              <a:ext uri="{FF2B5EF4-FFF2-40B4-BE49-F238E27FC236}">
                <a16:creationId xmlns:a16="http://schemas.microsoft.com/office/drawing/2014/main" id="{519DF05F-72AD-4B24-A27F-095169952370}"/>
              </a:ext>
            </a:extLst>
          </p:cNvPr>
          <p:cNvSpPr>
            <a:spLocks noGrp="1"/>
          </p:cNvSpPr>
          <p:nvPr>
            <p:ph type="body" sz="quarter" idx="14"/>
          </p:nvPr>
        </p:nvSpPr>
        <p:spPr>
          <a:xfrm>
            <a:off x="371475" y="3789041"/>
            <a:ext cx="5545137" cy="2340298"/>
          </a:xfrm>
        </p:spPr>
        <p:txBody>
          <a:bodyPr/>
          <a:lstStyle>
            <a:lvl1pPr marL="0" indent="0">
              <a:buNone/>
              <a:defRPr>
                <a:solidFill>
                  <a:schemeClr val="tx1"/>
                </a:solidFill>
              </a:defRPr>
            </a:lvl1pPr>
          </a:lstStyle>
          <a:p>
            <a:pPr lvl="0"/>
            <a:r>
              <a:rPr lang="de-DE"/>
              <a:t>Mastertextformat bearbeiten</a:t>
            </a:r>
          </a:p>
        </p:txBody>
      </p:sp>
      <p:sp>
        <p:nvSpPr>
          <p:cNvPr id="7" name="Textplatzhalter 6">
            <a:extLst>
              <a:ext uri="{FF2B5EF4-FFF2-40B4-BE49-F238E27FC236}">
                <a16:creationId xmlns:a16="http://schemas.microsoft.com/office/drawing/2014/main" id="{59B825A7-CC36-4592-BA09-A6FA6C29D838}"/>
              </a:ext>
            </a:extLst>
          </p:cNvPr>
          <p:cNvSpPr>
            <a:spLocks noGrp="1"/>
          </p:cNvSpPr>
          <p:nvPr>
            <p:ph type="body" sz="quarter" idx="15" hasCustomPrompt="1"/>
          </p:nvPr>
        </p:nvSpPr>
        <p:spPr>
          <a:xfrm>
            <a:off x="374776" y="3068960"/>
            <a:ext cx="1220724" cy="121625"/>
          </a:xfrm>
          <a:prstGeom prst="roundRect">
            <a:avLst>
              <a:gd name="adj" fmla="val 50000"/>
            </a:avLst>
          </a:prstGeom>
          <a:solidFill>
            <a:schemeClr val="accent2"/>
          </a:solidFill>
        </p:spPr>
        <p:txBody>
          <a:bodyPr/>
          <a:lstStyle>
            <a:lvl1pPr marL="0" indent="0">
              <a:buNone/>
              <a:defRPr sz="800">
                <a:solidFill>
                  <a:schemeClr val="bg1"/>
                </a:solidFill>
              </a:defRPr>
            </a:lvl1pPr>
            <a:lvl2pPr marL="271463" indent="0">
              <a:buNone/>
              <a:defRPr/>
            </a:lvl2pPr>
          </a:lstStyle>
          <a:p>
            <a:pPr lvl="0"/>
            <a:r>
              <a:rPr lang="de-DE" dirty="0"/>
              <a:t> </a:t>
            </a:r>
          </a:p>
        </p:txBody>
      </p:sp>
      <p:sp>
        <p:nvSpPr>
          <p:cNvPr id="10" name="Textplatzhalter 6">
            <a:extLst>
              <a:ext uri="{FF2B5EF4-FFF2-40B4-BE49-F238E27FC236}">
                <a16:creationId xmlns:a16="http://schemas.microsoft.com/office/drawing/2014/main" id="{B27FFED9-1D10-457A-BB20-AF5C3651EB65}"/>
              </a:ext>
            </a:extLst>
          </p:cNvPr>
          <p:cNvSpPr>
            <a:spLocks noGrp="1"/>
          </p:cNvSpPr>
          <p:nvPr>
            <p:ph type="body" sz="quarter" idx="16" hasCustomPrompt="1"/>
          </p:nvPr>
        </p:nvSpPr>
        <p:spPr>
          <a:xfrm>
            <a:off x="11287836" y="6475761"/>
            <a:ext cx="532800" cy="50400"/>
          </a:xfrm>
          <a:prstGeom prst="roundRect">
            <a:avLst>
              <a:gd name="adj" fmla="val 50000"/>
            </a:avLst>
          </a:prstGeom>
          <a:solidFill>
            <a:schemeClr val="accent2"/>
          </a:solidFill>
        </p:spPr>
        <p:txBody>
          <a:bodyPr/>
          <a:lstStyle>
            <a:lvl1pPr marL="0" indent="0">
              <a:buNone/>
              <a:defRPr sz="800">
                <a:solidFill>
                  <a:schemeClr val="bg1"/>
                </a:solidFill>
              </a:defRPr>
            </a:lvl1pPr>
            <a:lvl2pPr marL="271463" indent="0">
              <a:buNone/>
              <a:defRPr/>
            </a:lvl2pPr>
          </a:lstStyle>
          <a:p>
            <a:pPr lvl="0"/>
            <a:r>
              <a:rPr lang="de-DE" dirty="0"/>
              <a:t> </a:t>
            </a:r>
          </a:p>
        </p:txBody>
      </p:sp>
      <p:sp>
        <p:nvSpPr>
          <p:cNvPr id="12" name="Textplatzhalter 3">
            <a:extLst>
              <a:ext uri="{FF2B5EF4-FFF2-40B4-BE49-F238E27FC236}">
                <a16:creationId xmlns:a16="http://schemas.microsoft.com/office/drawing/2014/main" id="{9CBF66AC-39B1-42D5-81C3-BAE45EE2EA1E}"/>
              </a:ext>
            </a:extLst>
          </p:cNvPr>
          <p:cNvSpPr>
            <a:spLocks noGrp="1"/>
          </p:cNvSpPr>
          <p:nvPr>
            <p:ph type="body" sz="quarter" idx="18" hasCustomPrompt="1"/>
          </p:nvPr>
        </p:nvSpPr>
        <p:spPr>
          <a:xfrm>
            <a:off x="10245523" y="368561"/>
            <a:ext cx="1575001" cy="378099"/>
          </a:xfrm>
          <a:blipFill>
            <a:blip r:embed="rId2"/>
            <a:stretch>
              <a:fillRect/>
            </a:stretch>
          </a:blipFill>
        </p:spPr>
        <p:txBody>
          <a:bodyPr/>
          <a:lstStyle>
            <a:lvl1pPr marL="0" indent="0">
              <a:buFont typeface="Arial" panose="020B0604020202020204" pitchFamily="34" charset="0"/>
              <a:buNone/>
              <a:defRPr sz="1000">
                <a:solidFill>
                  <a:schemeClr val="bg1"/>
                </a:solidFill>
              </a:defRPr>
            </a:lvl1pPr>
          </a:lstStyle>
          <a:p>
            <a:pPr lvl="0"/>
            <a:r>
              <a:rPr lang="de-DE" dirty="0"/>
              <a:t> </a:t>
            </a:r>
          </a:p>
        </p:txBody>
      </p:sp>
    </p:spTree>
    <p:extLst>
      <p:ext uri="{BB962C8B-B14F-4D97-AF65-F5344CB8AC3E}">
        <p14:creationId xmlns:p14="http://schemas.microsoft.com/office/powerpoint/2010/main" val="15165158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Kapiteltrenner (Bild, Logo Weiß)">
    <p:bg>
      <p:bgPr>
        <a:solidFill>
          <a:schemeClr val="tx1">
            <a:alpha val="84000"/>
          </a:schemeClr>
        </a:solidFill>
        <a:effectLst/>
      </p:bgPr>
    </p:bg>
    <p:spTree>
      <p:nvGrpSpPr>
        <p:cNvPr id="1" name=""/>
        <p:cNvGrpSpPr/>
        <p:nvPr/>
      </p:nvGrpSpPr>
      <p:grpSpPr>
        <a:xfrm>
          <a:off x="0" y="0"/>
          <a:ext cx="0" cy="0"/>
          <a:chOff x="0" y="0"/>
          <a:chExt cx="0" cy="0"/>
        </a:xfrm>
      </p:grpSpPr>
      <p:sp>
        <p:nvSpPr>
          <p:cNvPr id="11" name="Bildplatzhalter 10">
            <a:extLst>
              <a:ext uri="{FF2B5EF4-FFF2-40B4-BE49-F238E27FC236}">
                <a16:creationId xmlns:a16="http://schemas.microsoft.com/office/drawing/2014/main" id="{F8EFF006-54B8-4823-B83A-1C9F7B6FA068}"/>
              </a:ext>
            </a:extLst>
          </p:cNvPr>
          <p:cNvSpPr>
            <a:spLocks noGrp="1"/>
          </p:cNvSpPr>
          <p:nvPr>
            <p:ph type="pic" sz="quarter" idx="17"/>
          </p:nvPr>
        </p:nvSpPr>
        <p:spPr>
          <a:xfrm>
            <a:off x="-1" y="0"/>
            <a:ext cx="12192001" cy="6858000"/>
          </a:xfrm>
          <a:noFill/>
        </p:spPr>
        <p:txBody>
          <a:bodyPr anchor="ctr"/>
          <a:lstStyle>
            <a:lvl1pPr marL="0" indent="0" algn="ctr">
              <a:buNone/>
              <a:defRPr/>
            </a:lvl1pPr>
          </a:lstStyle>
          <a:p>
            <a:r>
              <a:rPr lang="de-DE"/>
              <a:t>Bild durch Klicken auf Symbol hinzufügen</a:t>
            </a:r>
            <a:endParaRPr lang="de-DE" dirty="0"/>
          </a:p>
        </p:txBody>
      </p:sp>
      <p:sp>
        <p:nvSpPr>
          <p:cNvPr id="2" name="Titel 1">
            <a:extLst>
              <a:ext uri="{FF2B5EF4-FFF2-40B4-BE49-F238E27FC236}">
                <a16:creationId xmlns:a16="http://schemas.microsoft.com/office/drawing/2014/main" id="{D80E10FB-DB28-4159-ABFD-2E84010A9BC2}"/>
              </a:ext>
            </a:extLst>
          </p:cNvPr>
          <p:cNvSpPr>
            <a:spLocks noGrp="1"/>
          </p:cNvSpPr>
          <p:nvPr>
            <p:ph type="title"/>
          </p:nvPr>
        </p:nvSpPr>
        <p:spPr>
          <a:xfrm>
            <a:off x="371476" y="980728"/>
            <a:ext cx="11449050" cy="1836204"/>
          </a:xfrm>
        </p:spPr>
        <p:txBody>
          <a:bodyPr anchor="b"/>
          <a:lstStyle>
            <a:lvl1pPr>
              <a:defRPr sz="5400">
                <a:solidFill>
                  <a:schemeClr val="bg1"/>
                </a:solidFill>
              </a:defRPr>
            </a:lvl1pPr>
          </a:lstStyle>
          <a:p>
            <a:r>
              <a:rPr lang="de-DE"/>
              <a:t>Mastertitelformat bearbeiten</a:t>
            </a:r>
            <a:endParaRPr lang="de-DE" dirty="0"/>
          </a:p>
        </p:txBody>
      </p:sp>
      <p:sp>
        <p:nvSpPr>
          <p:cNvPr id="5" name="Fußzeilenplatzhalter 4">
            <a:extLst>
              <a:ext uri="{FF2B5EF4-FFF2-40B4-BE49-F238E27FC236}">
                <a16:creationId xmlns:a16="http://schemas.microsoft.com/office/drawing/2014/main" id="{EB538E46-C847-44FA-A5BC-C63FF58B56BA}"/>
              </a:ext>
            </a:extLst>
          </p:cNvPr>
          <p:cNvSpPr>
            <a:spLocks noGrp="1"/>
          </p:cNvSpPr>
          <p:nvPr>
            <p:ph type="ftr" sz="quarter" idx="11"/>
          </p:nvPr>
        </p:nvSpPr>
        <p:spPr/>
        <p:txBody>
          <a:bodyPr/>
          <a:lstStyle>
            <a:lvl1pPr>
              <a:defRPr>
                <a:solidFill>
                  <a:schemeClr val="bg1"/>
                </a:solidFill>
              </a:defRPr>
            </a:lvl1pPr>
          </a:lstStyle>
          <a:p>
            <a:r>
              <a:rPr lang="de-DE"/>
              <a:t>DB Netz AG | 24.11.2023</a:t>
            </a:r>
            <a:endParaRPr lang="de-DE" dirty="0"/>
          </a:p>
        </p:txBody>
      </p:sp>
      <p:sp>
        <p:nvSpPr>
          <p:cNvPr id="6" name="Foliennummernplatzhalter 5">
            <a:extLst>
              <a:ext uri="{FF2B5EF4-FFF2-40B4-BE49-F238E27FC236}">
                <a16:creationId xmlns:a16="http://schemas.microsoft.com/office/drawing/2014/main" id="{0EC4D224-C30D-405E-A5EE-0DB17C1D8679}"/>
              </a:ext>
            </a:extLst>
          </p:cNvPr>
          <p:cNvSpPr>
            <a:spLocks noGrp="1"/>
          </p:cNvSpPr>
          <p:nvPr>
            <p:ph type="sldNum" sz="quarter" idx="12"/>
          </p:nvPr>
        </p:nvSpPr>
        <p:spPr/>
        <p:txBody>
          <a:bodyPr/>
          <a:lstStyle>
            <a:lvl1pPr>
              <a:defRPr>
                <a:solidFill>
                  <a:schemeClr val="bg1"/>
                </a:solidFill>
              </a:defRPr>
            </a:lvl1pPr>
          </a:lstStyle>
          <a:p>
            <a:fld id="{913D9F7D-0C28-4C21-AA99-7C67E34F632A}" type="slidenum">
              <a:rPr lang="de-DE" smtClean="0"/>
              <a:pPr/>
              <a:t>‹Nr.›</a:t>
            </a:fld>
            <a:endParaRPr lang="de-DE"/>
          </a:p>
        </p:txBody>
      </p:sp>
      <p:sp>
        <p:nvSpPr>
          <p:cNvPr id="9" name="Textplatzhalter 8">
            <a:extLst>
              <a:ext uri="{FF2B5EF4-FFF2-40B4-BE49-F238E27FC236}">
                <a16:creationId xmlns:a16="http://schemas.microsoft.com/office/drawing/2014/main" id="{519DF05F-72AD-4B24-A27F-095169952370}"/>
              </a:ext>
            </a:extLst>
          </p:cNvPr>
          <p:cNvSpPr>
            <a:spLocks noGrp="1"/>
          </p:cNvSpPr>
          <p:nvPr>
            <p:ph type="body" sz="quarter" idx="14"/>
          </p:nvPr>
        </p:nvSpPr>
        <p:spPr>
          <a:xfrm>
            <a:off x="371475" y="3789041"/>
            <a:ext cx="5545137" cy="2340298"/>
          </a:xfrm>
        </p:spPr>
        <p:txBody>
          <a:bodyPr/>
          <a:lstStyle>
            <a:lvl1pPr marL="0" indent="0">
              <a:buNone/>
              <a:defRPr>
                <a:solidFill>
                  <a:schemeClr val="bg1"/>
                </a:solidFill>
              </a:defRPr>
            </a:lvl1pPr>
          </a:lstStyle>
          <a:p>
            <a:pPr lvl="0"/>
            <a:r>
              <a:rPr lang="de-DE"/>
              <a:t>Mastertextformat bearbeiten</a:t>
            </a:r>
          </a:p>
        </p:txBody>
      </p:sp>
      <p:sp>
        <p:nvSpPr>
          <p:cNvPr id="7" name="Textplatzhalter 6">
            <a:extLst>
              <a:ext uri="{FF2B5EF4-FFF2-40B4-BE49-F238E27FC236}">
                <a16:creationId xmlns:a16="http://schemas.microsoft.com/office/drawing/2014/main" id="{59B825A7-CC36-4592-BA09-A6FA6C29D838}"/>
              </a:ext>
            </a:extLst>
          </p:cNvPr>
          <p:cNvSpPr>
            <a:spLocks noGrp="1"/>
          </p:cNvSpPr>
          <p:nvPr>
            <p:ph type="body" sz="quarter" idx="15" hasCustomPrompt="1"/>
          </p:nvPr>
        </p:nvSpPr>
        <p:spPr>
          <a:xfrm>
            <a:off x="374776" y="3068960"/>
            <a:ext cx="1220724" cy="121625"/>
          </a:xfrm>
          <a:prstGeom prst="roundRect">
            <a:avLst>
              <a:gd name="adj" fmla="val 50000"/>
            </a:avLst>
          </a:prstGeom>
          <a:solidFill>
            <a:schemeClr val="accent2"/>
          </a:solidFill>
        </p:spPr>
        <p:txBody>
          <a:bodyPr/>
          <a:lstStyle>
            <a:lvl1pPr marL="0" indent="0">
              <a:buNone/>
              <a:defRPr sz="800">
                <a:solidFill>
                  <a:schemeClr val="bg1"/>
                </a:solidFill>
              </a:defRPr>
            </a:lvl1pPr>
            <a:lvl2pPr marL="271463" indent="0">
              <a:buNone/>
              <a:defRPr/>
            </a:lvl2pPr>
          </a:lstStyle>
          <a:p>
            <a:pPr lvl="0"/>
            <a:r>
              <a:rPr lang="de-DE" dirty="0"/>
              <a:t> </a:t>
            </a:r>
          </a:p>
        </p:txBody>
      </p:sp>
      <p:sp>
        <p:nvSpPr>
          <p:cNvPr id="10" name="Textplatzhalter 6">
            <a:extLst>
              <a:ext uri="{FF2B5EF4-FFF2-40B4-BE49-F238E27FC236}">
                <a16:creationId xmlns:a16="http://schemas.microsoft.com/office/drawing/2014/main" id="{B27FFED9-1D10-457A-BB20-AF5C3651EB65}"/>
              </a:ext>
            </a:extLst>
          </p:cNvPr>
          <p:cNvSpPr>
            <a:spLocks noGrp="1"/>
          </p:cNvSpPr>
          <p:nvPr>
            <p:ph type="body" sz="quarter" idx="16" hasCustomPrompt="1"/>
          </p:nvPr>
        </p:nvSpPr>
        <p:spPr>
          <a:xfrm>
            <a:off x="11287836" y="6475761"/>
            <a:ext cx="532800" cy="50400"/>
          </a:xfrm>
          <a:prstGeom prst="roundRect">
            <a:avLst>
              <a:gd name="adj" fmla="val 50000"/>
            </a:avLst>
          </a:prstGeom>
          <a:solidFill>
            <a:schemeClr val="accent2"/>
          </a:solidFill>
        </p:spPr>
        <p:txBody>
          <a:bodyPr/>
          <a:lstStyle>
            <a:lvl1pPr marL="0" indent="0">
              <a:buNone/>
              <a:defRPr sz="800">
                <a:solidFill>
                  <a:schemeClr val="bg1"/>
                </a:solidFill>
              </a:defRPr>
            </a:lvl1pPr>
            <a:lvl2pPr marL="271463" indent="0">
              <a:buNone/>
              <a:defRPr/>
            </a:lvl2pPr>
          </a:lstStyle>
          <a:p>
            <a:pPr lvl="0"/>
            <a:r>
              <a:rPr lang="de-DE" dirty="0"/>
              <a:t> </a:t>
            </a:r>
          </a:p>
        </p:txBody>
      </p:sp>
      <p:sp>
        <p:nvSpPr>
          <p:cNvPr id="12" name="Textplatzhalter 3">
            <a:extLst>
              <a:ext uri="{FF2B5EF4-FFF2-40B4-BE49-F238E27FC236}">
                <a16:creationId xmlns:a16="http://schemas.microsoft.com/office/drawing/2014/main" id="{365ECB0E-4B1C-49BA-98BA-2E4E716F869F}"/>
              </a:ext>
            </a:extLst>
          </p:cNvPr>
          <p:cNvSpPr>
            <a:spLocks noGrp="1"/>
          </p:cNvSpPr>
          <p:nvPr>
            <p:ph type="body" sz="quarter" idx="18" hasCustomPrompt="1"/>
          </p:nvPr>
        </p:nvSpPr>
        <p:spPr>
          <a:xfrm>
            <a:off x="10245523" y="368561"/>
            <a:ext cx="1575001" cy="378099"/>
          </a:xfrm>
          <a:blipFill>
            <a:blip r:embed="rId2"/>
            <a:stretch>
              <a:fillRect/>
            </a:stretch>
          </a:blipFill>
        </p:spPr>
        <p:txBody>
          <a:bodyPr/>
          <a:lstStyle>
            <a:lvl1pPr marL="0" indent="0">
              <a:buFont typeface="Arial" panose="020B0604020202020204" pitchFamily="34" charset="0"/>
              <a:buNone/>
              <a:defRPr sz="1000">
                <a:solidFill>
                  <a:schemeClr val="bg1"/>
                </a:solidFill>
              </a:defRPr>
            </a:lvl1pPr>
          </a:lstStyle>
          <a:p>
            <a:pPr lvl="0"/>
            <a:r>
              <a:rPr lang="de-DE" dirty="0"/>
              <a:t> </a:t>
            </a:r>
          </a:p>
        </p:txBody>
      </p:sp>
    </p:spTree>
    <p:extLst>
      <p:ext uri="{BB962C8B-B14F-4D97-AF65-F5344CB8AC3E}">
        <p14:creationId xmlns:p14="http://schemas.microsoft.com/office/powerpoint/2010/main" val="20629317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80E10FB-DB28-4159-ABFD-2E84010A9BC2}"/>
              </a:ext>
            </a:extLst>
          </p:cNvPr>
          <p:cNvSpPr>
            <a:spLocks noGrp="1"/>
          </p:cNvSpPr>
          <p:nvPr>
            <p:ph type="title"/>
          </p:nvPr>
        </p:nvSpPr>
        <p:spPr/>
        <p:txBody>
          <a:bodyPr/>
          <a:lstStyle/>
          <a:p>
            <a:r>
              <a:rPr lang="de-DE"/>
              <a:t>Mastertitelformat bearbeiten</a:t>
            </a:r>
            <a:endParaRPr lang="de-DE" dirty="0"/>
          </a:p>
        </p:txBody>
      </p:sp>
      <p:sp>
        <p:nvSpPr>
          <p:cNvPr id="5" name="Fußzeilenplatzhalter 4">
            <a:extLst>
              <a:ext uri="{FF2B5EF4-FFF2-40B4-BE49-F238E27FC236}">
                <a16:creationId xmlns:a16="http://schemas.microsoft.com/office/drawing/2014/main" id="{EB538E46-C847-44FA-A5BC-C63FF58B56BA}"/>
              </a:ext>
            </a:extLst>
          </p:cNvPr>
          <p:cNvSpPr>
            <a:spLocks noGrp="1"/>
          </p:cNvSpPr>
          <p:nvPr>
            <p:ph type="ftr" sz="quarter" idx="11"/>
          </p:nvPr>
        </p:nvSpPr>
        <p:spPr/>
        <p:txBody>
          <a:bodyPr/>
          <a:lstStyle/>
          <a:p>
            <a:r>
              <a:rPr lang="de-DE"/>
              <a:t>DB Netz AG | 24.11.2023</a:t>
            </a:r>
            <a:endParaRPr lang="de-DE" dirty="0"/>
          </a:p>
        </p:txBody>
      </p:sp>
      <p:sp>
        <p:nvSpPr>
          <p:cNvPr id="6" name="Foliennummernplatzhalter 5">
            <a:extLst>
              <a:ext uri="{FF2B5EF4-FFF2-40B4-BE49-F238E27FC236}">
                <a16:creationId xmlns:a16="http://schemas.microsoft.com/office/drawing/2014/main" id="{0EC4D224-C30D-405E-A5EE-0DB17C1D8679}"/>
              </a:ext>
            </a:extLst>
          </p:cNvPr>
          <p:cNvSpPr>
            <a:spLocks noGrp="1"/>
          </p:cNvSpPr>
          <p:nvPr>
            <p:ph type="sldNum" sz="quarter" idx="12"/>
          </p:nvPr>
        </p:nvSpPr>
        <p:spPr/>
        <p:txBody>
          <a:bodyPr/>
          <a:lstStyle/>
          <a:p>
            <a:fld id="{913D9F7D-0C28-4C21-AA99-7C67E34F632A}" type="slidenum">
              <a:rPr lang="de-DE" smtClean="0"/>
              <a:t>‹Nr.›</a:t>
            </a:fld>
            <a:endParaRPr lang="de-DE"/>
          </a:p>
        </p:txBody>
      </p:sp>
      <p:sp>
        <p:nvSpPr>
          <p:cNvPr id="7" name="Inhaltsplatzhalter 6">
            <a:extLst>
              <a:ext uri="{FF2B5EF4-FFF2-40B4-BE49-F238E27FC236}">
                <a16:creationId xmlns:a16="http://schemas.microsoft.com/office/drawing/2014/main" id="{43CB751F-9E6E-4899-A573-910F22F0D831}"/>
              </a:ext>
            </a:extLst>
          </p:cNvPr>
          <p:cNvSpPr>
            <a:spLocks noGrp="1"/>
          </p:cNvSpPr>
          <p:nvPr>
            <p:ph sz="quarter" idx="13"/>
          </p:nvPr>
        </p:nvSpPr>
        <p:spPr>
          <a:xfrm>
            <a:off x="371475" y="1449388"/>
            <a:ext cx="11449049" cy="4679950"/>
          </a:xfrm>
        </p:spPr>
        <p:txBody>
          <a:bodyPr/>
          <a:lstStyle/>
          <a:p>
            <a:pPr lvl="0"/>
            <a:r>
              <a:rPr lang="de-DE"/>
              <a:t>Mastertextformat bearbeiten</a:t>
            </a:r>
          </a:p>
        </p:txBody>
      </p:sp>
    </p:spTree>
    <p:extLst>
      <p:ext uri="{BB962C8B-B14F-4D97-AF65-F5344CB8AC3E}">
        <p14:creationId xmlns:p14="http://schemas.microsoft.com/office/powerpoint/2010/main" val="31448231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el und 2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80E10FB-DB28-4159-ABFD-2E84010A9BC2}"/>
              </a:ext>
            </a:extLst>
          </p:cNvPr>
          <p:cNvSpPr>
            <a:spLocks noGrp="1"/>
          </p:cNvSpPr>
          <p:nvPr>
            <p:ph type="title"/>
          </p:nvPr>
        </p:nvSpPr>
        <p:spPr/>
        <p:txBody>
          <a:bodyPr/>
          <a:lstStyle/>
          <a:p>
            <a:r>
              <a:rPr lang="de-DE"/>
              <a:t>Mastertitelformat bearbeiten</a:t>
            </a:r>
            <a:endParaRPr lang="de-DE" dirty="0"/>
          </a:p>
        </p:txBody>
      </p:sp>
      <p:sp>
        <p:nvSpPr>
          <p:cNvPr id="5" name="Fußzeilenplatzhalter 4">
            <a:extLst>
              <a:ext uri="{FF2B5EF4-FFF2-40B4-BE49-F238E27FC236}">
                <a16:creationId xmlns:a16="http://schemas.microsoft.com/office/drawing/2014/main" id="{EB538E46-C847-44FA-A5BC-C63FF58B56BA}"/>
              </a:ext>
            </a:extLst>
          </p:cNvPr>
          <p:cNvSpPr>
            <a:spLocks noGrp="1"/>
          </p:cNvSpPr>
          <p:nvPr>
            <p:ph type="ftr" sz="quarter" idx="11"/>
          </p:nvPr>
        </p:nvSpPr>
        <p:spPr/>
        <p:txBody>
          <a:bodyPr/>
          <a:lstStyle/>
          <a:p>
            <a:r>
              <a:rPr lang="de-DE"/>
              <a:t>DB Netz AG | 24.11.2023</a:t>
            </a:r>
            <a:endParaRPr lang="de-DE" dirty="0"/>
          </a:p>
        </p:txBody>
      </p:sp>
      <p:sp>
        <p:nvSpPr>
          <p:cNvPr id="6" name="Foliennummernplatzhalter 5">
            <a:extLst>
              <a:ext uri="{FF2B5EF4-FFF2-40B4-BE49-F238E27FC236}">
                <a16:creationId xmlns:a16="http://schemas.microsoft.com/office/drawing/2014/main" id="{0EC4D224-C30D-405E-A5EE-0DB17C1D8679}"/>
              </a:ext>
            </a:extLst>
          </p:cNvPr>
          <p:cNvSpPr>
            <a:spLocks noGrp="1"/>
          </p:cNvSpPr>
          <p:nvPr>
            <p:ph type="sldNum" sz="quarter" idx="12"/>
          </p:nvPr>
        </p:nvSpPr>
        <p:spPr/>
        <p:txBody>
          <a:bodyPr/>
          <a:lstStyle/>
          <a:p>
            <a:fld id="{913D9F7D-0C28-4C21-AA99-7C67E34F632A}" type="slidenum">
              <a:rPr lang="de-DE" smtClean="0"/>
              <a:t>‹Nr.›</a:t>
            </a:fld>
            <a:endParaRPr lang="de-DE"/>
          </a:p>
        </p:txBody>
      </p:sp>
      <p:sp>
        <p:nvSpPr>
          <p:cNvPr id="9" name="Inhaltsplatzhalter 8">
            <a:extLst>
              <a:ext uri="{FF2B5EF4-FFF2-40B4-BE49-F238E27FC236}">
                <a16:creationId xmlns:a16="http://schemas.microsoft.com/office/drawing/2014/main" id="{98887A16-E540-417F-AEC5-F4B0FFDF4A77}"/>
              </a:ext>
            </a:extLst>
          </p:cNvPr>
          <p:cNvSpPr>
            <a:spLocks noGrp="1"/>
          </p:cNvSpPr>
          <p:nvPr>
            <p:ph sz="quarter" idx="14"/>
          </p:nvPr>
        </p:nvSpPr>
        <p:spPr>
          <a:xfrm>
            <a:off x="371475" y="1449388"/>
            <a:ext cx="5545138" cy="4679950"/>
          </a:xfrm>
        </p:spPr>
        <p:txBody>
          <a:bodyPr/>
          <a:lstStyle/>
          <a:p>
            <a:pPr lvl="0"/>
            <a:r>
              <a:rPr lang="de-DE"/>
              <a:t>Mastertextformat bearbeiten</a:t>
            </a:r>
          </a:p>
        </p:txBody>
      </p:sp>
      <p:sp>
        <p:nvSpPr>
          <p:cNvPr id="10" name="Inhaltsplatzhalter 8">
            <a:extLst>
              <a:ext uri="{FF2B5EF4-FFF2-40B4-BE49-F238E27FC236}">
                <a16:creationId xmlns:a16="http://schemas.microsoft.com/office/drawing/2014/main" id="{73A4453B-BB6A-434B-9D58-17979C3C6A73}"/>
              </a:ext>
            </a:extLst>
          </p:cNvPr>
          <p:cNvSpPr>
            <a:spLocks noGrp="1"/>
          </p:cNvSpPr>
          <p:nvPr>
            <p:ph sz="quarter" idx="15"/>
          </p:nvPr>
        </p:nvSpPr>
        <p:spPr>
          <a:xfrm>
            <a:off x="6275387" y="1449388"/>
            <a:ext cx="5545138" cy="4679950"/>
          </a:xfrm>
        </p:spPr>
        <p:txBody>
          <a:bodyPr/>
          <a:lstStyle/>
          <a:p>
            <a:pPr lvl="0"/>
            <a:r>
              <a:rPr lang="de-DE"/>
              <a:t>Mastertextformat bearbeiten</a:t>
            </a:r>
          </a:p>
        </p:txBody>
      </p:sp>
    </p:spTree>
    <p:extLst>
      <p:ext uri="{BB962C8B-B14F-4D97-AF65-F5344CB8AC3E}">
        <p14:creationId xmlns:p14="http://schemas.microsoft.com/office/powerpoint/2010/main" val="1305936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xt und Bild (links)">
    <p:spTree>
      <p:nvGrpSpPr>
        <p:cNvPr id="1" name=""/>
        <p:cNvGrpSpPr/>
        <p:nvPr/>
      </p:nvGrpSpPr>
      <p:grpSpPr>
        <a:xfrm>
          <a:off x="0" y="0"/>
          <a:ext cx="0" cy="0"/>
          <a:chOff x="0" y="0"/>
          <a:chExt cx="0" cy="0"/>
        </a:xfrm>
      </p:grpSpPr>
      <p:sp>
        <p:nvSpPr>
          <p:cNvPr id="11" name="Bildplatzhalter 10">
            <a:extLst>
              <a:ext uri="{FF2B5EF4-FFF2-40B4-BE49-F238E27FC236}">
                <a16:creationId xmlns:a16="http://schemas.microsoft.com/office/drawing/2014/main" id="{9E8E2C43-FDD0-456E-A273-CCBA60D84910}"/>
              </a:ext>
            </a:extLst>
          </p:cNvPr>
          <p:cNvSpPr>
            <a:spLocks noGrp="1"/>
          </p:cNvSpPr>
          <p:nvPr>
            <p:ph type="pic" sz="quarter" idx="15"/>
          </p:nvPr>
        </p:nvSpPr>
        <p:spPr>
          <a:xfrm>
            <a:off x="-1" y="1449388"/>
            <a:ext cx="5923409" cy="5408612"/>
          </a:xfrm>
          <a:solidFill>
            <a:schemeClr val="bg1">
              <a:lumMod val="75000"/>
            </a:schemeClr>
          </a:solidFill>
        </p:spPr>
        <p:txBody>
          <a:bodyPr anchor="ctr"/>
          <a:lstStyle>
            <a:lvl1pPr marL="0" indent="0" algn="ctr">
              <a:buNone/>
              <a:defRPr/>
            </a:lvl1pPr>
          </a:lstStyle>
          <a:p>
            <a:r>
              <a:rPr lang="de-DE"/>
              <a:t>Bild durch Klicken auf Symbol hinzufügen</a:t>
            </a:r>
            <a:endParaRPr lang="de-DE" dirty="0"/>
          </a:p>
        </p:txBody>
      </p:sp>
      <p:sp>
        <p:nvSpPr>
          <p:cNvPr id="2" name="Titel 1">
            <a:extLst>
              <a:ext uri="{FF2B5EF4-FFF2-40B4-BE49-F238E27FC236}">
                <a16:creationId xmlns:a16="http://schemas.microsoft.com/office/drawing/2014/main" id="{D80E10FB-DB28-4159-ABFD-2E84010A9BC2}"/>
              </a:ext>
            </a:extLst>
          </p:cNvPr>
          <p:cNvSpPr>
            <a:spLocks noGrp="1"/>
          </p:cNvSpPr>
          <p:nvPr>
            <p:ph type="title"/>
          </p:nvPr>
        </p:nvSpPr>
        <p:spPr/>
        <p:txBody>
          <a:bodyPr/>
          <a:lstStyle/>
          <a:p>
            <a:r>
              <a:rPr lang="de-DE"/>
              <a:t>Mastertitelformat bearbeiten</a:t>
            </a:r>
            <a:endParaRPr lang="de-DE" dirty="0"/>
          </a:p>
        </p:txBody>
      </p:sp>
      <p:sp>
        <p:nvSpPr>
          <p:cNvPr id="5" name="Fußzeilenplatzhalter 4">
            <a:extLst>
              <a:ext uri="{FF2B5EF4-FFF2-40B4-BE49-F238E27FC236}">
                <a16:creationId xmlns:a16="http://schemas.microsoft.com/office/drawing/2014/main" id="{EB538E46-C847-44FA-A5BC-C63FF58B56BA}"/>
              </a:ext>
            </a:extLst>
          </p:cNvPr>
          <p:cNvSpPr>
            <a:spLocks noGrp="1"/>
          </p:cNvSpPr>
          <p:nvPr>
            <p:ph type="ftr" sz="quarter" idx="11"/>
          </p:nvPr>
        </p:nvSpPr>
        <p:spPr/>
        <p:txBody>
          <a:bodyPr/>
          <a:lstStyle>
            <a:lvl1pPr>
              <a:defRPr>
                <a:solidFill>
                  <a:schemeClr val="bg1"/>
                </a:solidFill>
              </a:defRPr>
            </a:lvl1pPr>
          </a:lstStyle>
          <a:p>
            <a:r>
              <a:rPr lang="de-DE"/>
              <a:t>DB Netz AG | 24.11.2023</a:t>
            </a:r>
            <a:endParaRPr lang="de-DE" dirty="0"/>
          </a:p>
        </p:txBody>
      </p:sp>
      <p:sp>
        <p:nvSpPr>
          <p:cNvPr id="6" name="Foliennummernplatzhalter 5">
            <a:extLst>
              <a:ext uri="{FF2B5EF4-FFF2-40B4-BE49-F238E27FC236}">
                <a16:creationId xmlns:a16="http://schemas.microsoft.com/office/drawing/2014/main" id="{0EC4D224-C30D-405E-A5EE-0DB17C1D8679}"/>
              </a:ext>
            </a:extLst>
          </p:cNvPr>
          <p:cNvSpPr>
            <a:spLocks noGrp="1"/>
          </p:cNvSpPr>
          <p:nvPr>
            <p:ph type="sldNum" sz="quarter" idx="12"/>
          </p:nvPr>
        </p:nvSpPr>
        <p:spPr/>
        <p:txBody>
          <a:bodyPr/>
          <a:lstStyle>
            <a:lvl1pPr>
              <a:defRPr>
                <a:solidFill>
                  <a:schemeClr val="tx1"/>
                </a:solidFill>
              </a:defRPr>
            </a:lvl1pPr>
          </a:lstStyle>
          <a:p>
            <a:fld id="{913D9F7D-0C28-4C21-AA99-7C67E34F632A}" type="slidenum">
              <a:rPr lang="de-DE" smtClean="0"/>
              <a:pPr/>
              <a:t>‹Nr.›</a:t>
            </a:fld>
            <a:endParaRPr lang="de-DE"/>
          </a:p>
        </p:txBody>
      </p:sp>
      <p:sp>
        <p:nvSpPr>
          <p:cNvPr id="4" name="Inhaltsplatzhalter 3">
            <a:extLst>
              <a:ext uri="{FF2B5EF4-FFF2-40B4-BE49-F238E27FC236}">
                <a16:creationId xmlns:a16="http://schemas.microsoft.com/office/drawing/2014/main" id="{6AE5B13E-F925-44FA-A8D7-2CB14BB0A1B1}"/>
              </a:ext>
            </a:extLst>
          </p:cNvPr>
          <p:cNvSpPr>
            <a:spLocks noGrp="1"/>
          </p:cNvSpPr>
          <p:nvPr>
            <p:ph sz="quarter" idx="16"/>
          </p:nvPr>
        </p:nvSpPr>
        <p:spPr>
          <a:xfrm>
            <a:off x="6275388" y="1449388"/>
            <a:ext cx="5545137" cy="4679950"/>
          </a:xfrm>
        </p:spPr>
        <p:txBody>
          <a:bodyPr/>
          <a:lstStyle/>
          <a:p>
            <a:pPr lvl="0"/>
            <a:r>
              <a:rPr lang="de-DE"/>
              <a:t>Mastertextformat bearbeiten</a:t>
            </a:r>
          </a:p>
        </p:txBody>
      </p:sp>
    </p:spTree>
    <p:extLst>
      <p:ext uri="{BB962C8B-B14F-4D97-AF65-F5344CB8AC3E}">
        <p14:creationId xmlns:p14="http://schemas.microsoft.com/office/powerpoint/2010/main" val="4898573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und Bild (rechts)">
    <p:spTree>
      <p:nvGrpSpPr>
        <p:cNvPr id="1" name=""/>
        <p:cNvGrpSpPr/>
        <p:nvPr/>
      </p:nvGrpSpPr>
      <p:grpSpPr>
        <a:xfrm>
          <a:off x="0" y="0"/>
          <a:ext cx="0" cy="0"/>
          <a:chOff x="0" y="0"/>
          <a:chExt cx="0" cy="0"/>
        </a:xfrm>
      </p:grpSpPr>
      <p:sp>
        <p:nvSpPr>
          <p:cNvPr id="11" name="Bildplatzhalter 10">
            <a:extLst>
              <a:ext uri="{FF2B5EF4-FFF2-40B4-BE49-F238E27FC236}">
                <a16:creationId xmlns:a16="http://schemas.microsoft.com/office/drawing/2014/main" id="{9E8E2C43-FDD0-456E-A273-CCBA60D84910}"/>
              </a:ext>
            </a:extLst>
          </p:cNvPr>
          <p:cNvSpPr>
            <a:spLocks noGrp="1"/>
          </p:cNvSpPr>
          <p:nvPr>
            <p:ph type="pic" sz="quarter" idx="15"/>
          </p:nvPr>
        </p:nvSpPr>
        <p:spPr>
          <a:xfrm>
            <a:off x="6275388" y="1449388"/>
            <a:ext cx="5916612" cy="5408612"/>
          </a:xfrm>
          <a:solidFill>
            <a:schemeClr val="bg1">
              <a:lumMod val="75000"/>
            </a:schemeClr>
          </a:solidFill>
        </p:spPr>
        <p:txBody>
          <a:bodyPr anchor="ctr"/>
          <a:lstStyle>
            <a:lvl1pPr marL="0" indent="0" algn="ctr">
              <a:buNone/>
              <a:defRPr/>
            </a:lvl1pPr>
          </a:lstStyle>
          <a:p>
            <a:r>
              <a:rPr lang="de-DE"/>
              <a:t>Bild durch Klicken auf Symbol hinzufügen</a:t>
            </a:r>
            <a:endParaRPr lang="de-DE" dirty="0"/>
          </a:p>
        </p:txBody>
      </p:sp>
      <p:sp>
        <p:nvSpPr>
          <p:cNvPr id="2" name="Titel 1">
            <a:extLst>
              <a:ext uri="{FF2B5EF4-FFF2-40B4-BE49-F238E27FC236}">
                <a16:creationId xmlns:a16="http://schemas.microsoft.com/office/drawing/2014/main" id="{D80E10FB-DB28-4159-ABFD-2E84010A9BC2}"/>
              </a:ext>
            </a:extLst>
          </p:cNvPr>
          <p:cNvSpPr>
            <a:spLocks noGrp="1"/>
          </p:cNvSpPr>
          <p:nvPr>
            <p:ph type="title"/>
          </p:nvPr>
        </p:nvSpPr>
        <p:spPr/>
        <p:txBody>
          <a:bodyPr/>
          <a:lstStyle/>
          <a:p>
            <a:r>
              <a:rPr lang="de-DE"/>
              <a:t>Mastertitelformat bearbeiten</a:t>
            </a:r>
            <a:endParaRPr lang="de-DE" dirty="0"/>
          </a:p>
        </p:txBody>
      </p:sp>
      <p:sp>
        <p:nvSpPr>
          <p:cNvPr id="5" name="Fußzeilenplatzhalter 4">
            <a:extLst>
              <a:ext uri="{FF2B5EF4-FFF2-40B4-BE49-F238E27FC236}">
                <a16:creationId xmlns:a16="http://schemas.microsoft.com/office/drawing/2014/main" id="{EB538E46-C847-44FA-A5BC-C63FF58B56BA}"/>
              </a:ext>
            </a:extLst>
          </p:cNvPr>
          <p:cNvSpPr>
            <a:spLocks noGrp="1"/>
          </p:cNvSpPr>
          <p:nvPr>
            <p:ph type="ftr" sz="quarter" idx="11"/>
          </p:nvPr>
        </p:nvSpPr>
        <p:spPr/>
        <p:txBody>
          <a:bodyPr/>
          <a:lstStyle>
            <a:lvl1pPr>
              <a:defRPr>
                <a:solidFill>
                  <a:schemeClr val="tx1"/>
                </a:solidFill>
              </a:defRPr>
            </a:lvl1pPr>
          </a:lstStyle>
          <a:p>
            <a:r>
              <a:rPr lang="de-DE"/>
              <a:t>DB Netz AG | 24.11.2023</a:t>
            </a:r>
            <a:endParaRPr lang="de-DE" dirty="0"/>
          </a:p>
        </p:txBody>
      </p:sp>
      <p:sp>
        <p:nvSpPr>
          <p:cNvPr id="6" name="Foliennummernplatzhalter 5">
            <a:extLst>
              <a:ext uri="{FF2B5EF4-FFF2-40B4-BE49-F238E27FC236}">
                <a16:creationId xmlns:a16="http://schemas.microsoft.com/office/drawing/2014/main" id="{0EC4D224-C30D-405E-A5EE-0DB17C1D8679}"/>
              </a:ext>
            </a:extLst>
          </p:cNvPr>
          <p:cNvSpPr>
            <a:spLocks noGrp="1"/>
          </p:cNvSpPr>
          <p:nvPr>
            <p:ph type="sldNum" sz="quarter" idx="12"/>
          </p:nvPr>
        </p:nvSpPr>
        <p:spPr/>
        <p:txBody>
          <a:bodyPr/>
          <a:lstStyle>
            <a:lvl1pPr>
              <a:defRPr>
                <a:solidFill>
                  <a:schemeClr val="bg1"/>
                </a:solidFill>
              </a:defRPr>
            </a:lvl1pPr>
          </a:lstStyle>
          <a:p>
            <a:fld id="{913D9F7D-0C28-4C21-AA99-7C67E34F632A}" type="slidenum">
              <a:rPr lang="de-DE" smtClean="0"/>
              <a:pPr/>
              <a:t>‹Nr.›</a:t>
            </a:fld>
            <a:endParaRPr lang="de-DE"/>
          </a:p>
        </p:txBody>
      </p:sp>
      <p:sp>
        <p:nvSpPr>
          <p:cNvPr id="4" name="Inhaltsplatzhalter 3">
            <a:extLst>
              <a:ext uri="{FF2B5EF4-FFF2-40B4-BE49-F238E27FC236}">
                <a16:creationId xmlns:a16="http://schemas.microsoft.com/office/drawing/2014/main" id="{6AE5B13E-F925-44FA-A8D7-2CB14BB0A1B1}"/>
              </a:ext>
            </a:extLst>
          </p:cNvPr>
          <p:cNvSpPr>
            <a:spLocks noGrp="1"/>
          </p:cNvSpPr>
          <p:nvPr>
            <p:ph sz="quarter" idx="16"/>
          </p:nvPr>
        </p:nvSpPr>
        <p:spPr>
          <a:xfrm>
            <a:off x="378272" y="1449388"/>
            <a:ext cx="5545137" cy="4679950"/>
          </a:xfrm>
        </p:spPr>
        <p:txBody>
          <a:bodyPr/>
          <a:lstStyle/>
          <a:p>
            <a:pPr lvl="0"/>
            <a:r>
              <a:rPr lang="de-DE"/>
              <a:t>Mastertextformat bearbeiten</a:t>
            </a:r>
          </a:p>
        </p:txBody>
      </p:sp>
      <p:sp>
        <p:nvSpPr>
          <p:cNvPr id="9" name="Textplatzhalter 6">
            <a:extLst>
              <a:ext uri="{FF2B5EF4-FFF2-40B4-BE49-F238E27FC236}">
                <a16:creationId xmlns:a16="http://schemas.microsoft.com/office/drawing/2014/main" id="{8E205B2A-24B4-4B2B-B293-149CBCB8D491}"/>
              </a:ext>
            </a:extLst>
          </p:cNvPr>
          <p:cNvSpPr>
            <a:spLocks noGrp="1"/>
          </p:cNvSpPr>
          <p:nvPr>
            <p:ph type="body" sz="quarter" idx="17" hasCustomPrompt="1"/>
          </p:nvPr>
        </p:nvSpPr>
        <p:spPr>
          <a:xfrm>
            <a:off x="11287836" y="6475761"/>
            <a:ext cx="532800" cy="50400"/>
          </a:xfrm>
          <a:prstGeom prst="roundRect">
            <a:avLst>
              <a:gd name="adj" fmla="val 50000"/>
            </a:avLst>
          </a:prstGeom>
          <a:solidFill>
            <a:schemeClr val="accent2"/>
          </a:solidFill>
        </p:spPr>
        <p:txBody>
          <a:bodyPr/>
          <a:lstStyle>
            <a:lvl1pPr marL="0" indent="0">
              <a:buNone/>
              <a:defRPr sz="800">
                <a:solidFill>
                  <a:schemeClr val="bg1"/>
                </a:solidFill>
              </a:defRPr>
            </a:lvl1pPr>
            <a:lvl2pPr marL="271463" indent="0">
              <a:buNone/>
              <a:defRPr/>
            </a:lvl2pPr>
          </a:lstStyle>
          <a:p>
            <a:pPr lvl="0"/>
            <a:r>
              <a:rPr lang="de-DE" dirty="0"/>
              <a:t> </a:t>
            </a:r>
          </a:p>
        </p:txBody>
      </p:sp>
    </p:spTree>
    <p:extLst>
      <p:ext uri="{BB962C8B-B14F-4D97-AF65-F5344CB8AC3E}">
        <p14:creationId xmlns:p14="http://schemas.microsoft.com/office/powerpoint/2010/main" val="16939854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ild mit Titel (Logo Schwarz)">
    <p:spTree>
      <p:nvGrpSpPr>
        <p:cNvPr id="1" name=""/>
        <p:cNvGrpSpPr/>
        <p:nvPr/>
      </p:nvGrpSpPr>
      <p:grpSpPr>
        <a:xfrm>
          <a:off x="0" y="0"/>
          <a:ext cx="0" cy="0"/>
          <a:chOff x="0" y="0"/>
          <a:chExt cx="0" cy="0"/>
        </a:xfrm>
      </p:grpSpPr>
      <p:sp>
        <p:nvSpPr>
          <p:cNvPr id="8" name="Bildplatzhalter 10">
            <a:extLst>
              <a:ext uri="{FF2B5EF4-FFF2-40B4-BE49-F238E27FC236}">
                <a16:creationId xmlns:a16="http://schemas.microsoft.com/office/drawing/2014/main" id="{E63F0EF0-6751-42DD-8EAD-C8E847AA5F47}"/>
              </a:ext>
            </a:extLst>
          </p:cNvPr>
          <p:cNvSpPr>
            <a:spLocks noGrp="1"/>
          </p:cNvSpPr>
          <p:nvPr>
            <p:ph type="pic" sz="quarter" idx="15"/>
          </p:nvPr>
        </p:nvSpPr>
        <p:spPr>
          <a:xfrm>
            <a:off x="-1" y="0"/>
            <a:ext cx="12192001" cy="6858000"/>
          </a:xfrm>
          <a:solidFill>
            <a:schemeClr val="bg1">
              <a:lumMod val="75000"/>
            </a:schemeClr>
          </a:solidFill>
        </p:spPr>
        <p:txBody>
          <a:bodyPr anchor="ctr"/>
          <a:lstStyle>
            <a:lvl1pPr marL="0" indent="0" algn="ctr">
              <a:buNone/>
              <a:defRPr>
                <a:solidFill>
                  <a:schemeClr val="bg1"/>
                </a:solidFill>
              </a:defRPr>
            </a:lvl1pPr>
          </a:lstStyle>
          <a:p>
            <a:r>
              <a:rPr lang="de-DE"/>
              <a:t>Bild durch Klicken auf Symbol hinzufügen</a:t>
            </a:r>
            <a:endParaRPr lang="de-DE" dirty="0"/>
          </a:p>
        </p:txBody>
      </p:sp>
      <p:sp>
        <p:nvSpPr>
          <p:cNvPr id="4" name="Fußzeilenplatzhalter 3">
            <a:extLst>
              <a:ext uri="{FF2B5EF4-FFF2-40B4-BE49-F238E27FC236}">
                <a16:creationId xmlns:a16="http://schemas.microsoft.com/office/drawing/2014/main" id="{9D45B80E-FA5E-4414-8A23-82CAB8E0D0D8}"/>
              </a:ext>
            </a:extLst>
          </p:cNvPr>
          <p:cNvSpPr>
            <a:spLocks noGrp="1"/>
          </p:cNvSpPr>
          <p:nvPr>
            <p:ph type="ftr" sz="quarter" idx="11"/>
          </p:nvPr>
        </p:nvSpPr>
        <p:spPr/>
        <p:txBody>
          <a:bodyPr/>
          <a:lstStyle>
            <a:lvl1pPr>
              <a:defRPr>
                <a:solidFill>
                  <a:schemeClr val="bg1"/>
                </a:solidFill>
              </a:defRPr>
            </a:lvl1pPr>
          </a:lstStyle>
          <a:p>
            <a:r>
              <a:rPr lang="de-DE"/>
              <a:t>DB Netz AG | 24.11.2023</a:t>
            </a:r>
            <a:endParaRPr lang="de-DE" dirty="0"/>
          </a:p>
        </p:txBody>
      </p:sp>
      <p:sp>
        <p:nvSpPr>
          <p:cNvPr id="5" name="Foliennummernplatzhalter 4">
            <a:extLst>
              <a:ext uri="{FF2B5EF4-FFF2-40B4-BE49-F238E27FC236}">
                <a16:creationId xmlns:a16="http://schemas.microsoft.com/office/drawing/2014/main" id="{001E907B-F3FD-4F7E-979E-473985CA80BA}"/>
              </a:ext>
            </a:extLst>
          </p:cNvPr>
          <p:cNvSpPr>
            <a:spLocks noGrp="1"/>
          </p:cNvSpPr>
          <p:nvPr>
            <p:ph type="sldNum" sz="quarter" idx="12"/>
          </p:nvPr>
        </p:nvSpPr>
        <p:spPr/>
        <p:txBody>
          <a:bodyPr/>
          <a:lstStyle>
            <a:lvl1pPr>
              <a:defRPr>
                <a:solidFill>
                  <a:schemeClr val="bg1"/>
                </a:solidFill>
              </a:defRPr>
            </a:lvl1pPr>
          </a:lstStyle>
          <a:p>
            <a:fld id="{913D9F7D-0C28-4C21-AA99-7C67E34F632A}" type="slidenum">
              <a:rPr lang="de-DE" smtClean="0"/>
              <a:pPr/>
              <a:t>‹Nr.›</a:t>
            </a:fld>
            <a:endParaRPr lang="de-DE"/>
          </a:p>
        </p:txBody>
      </p:sp>
      <p:sp>
        <p:nvSpPr>
          <p:cNvPr id="9" name="Textplatzhalter 6">
            <a:extLst>
              <a:ext uri="{FF2B5EF4-FFF2-40B4-BE49-F238E27FC236}">
                <a16:creationId xmlns:a16="http://schemas.microsoft.com/office/drawing/2014/main" id="{0B07DB40-DBD6-4EA1-8E67-8EA03178A609}"/>
              </a:ext>
            </a:extLst>
          </p:cNvPr>
          <p:cNvSpPr>
            <a:spLocks noGrp="1"/>
          </p:cNvSpPr>
          <p:nvPr>
            <p:ph type="body" sz="quarter" idx="16" hasCustomPrompt="1"/>
          </p:nvPr>
        </p:nvSpPr>
        <p:spPr>
          <a:xfrm>
            <a:off x="11287836" y="6475761"/>
            <a:ext cx="532800" cy="50400"/>
          </a:xfrm>
          <a:prstGeom prst="roundRect">
            <a:avLst>
              <a:gd name="adj" fmla="val 50000"/>
            </a:avLst>
          </a:prstGeom>
          <a:solidFill>
            <a:schemeClr val="accent2"/>
          </a:solidFill>
        </p:spPr>
        <p:txBody>
          <a:bodyPr/>
          <a:lstStyle>
            <a:lvl1pPr marL="0" indent="0">
              <a:buNone/>
              <a:defRPr sz="800">
                <a:solidFill>
                  <a:schemeClr val="bg1"/>
                </a:solidFill>
              </a:defRPr>
            </a:lvl1pPr>
            <a:lvl2pPr marL="271463" indent="0">
              <a:buNone/>
              <a:defRPr/>
            </a:lvl2pPr>
          </a:lstStyle>
          <a:p>
            <a:pPr lvl="0"/>
            <a:r>
              <a:rPr lang="de-DE" dirty="0"/>
              <a:t> </a:t>
            </a:r>
          </a:p>
        </p:txBody>
      </p:sp>
      <p:sp>
        <p:nvSpPr>
          <p:cNvPr id="3" name="Titel 2">
            <a:extLst>
              <a:ext uri="{FF2B5EF4-FFF2-40B4-BE49-F238E27FC236}">
                <a16:creationId xmlns:a16="http://schemas.microsoft.com/office/drawing/2014/main" id="{152ACBF4-EBE4-4F98-8E18-5619C05FB6DA}"/>
              </a:ext>
            </a:extLst>
          </p:cNvPr>
          <p:cNvSpPr>
            <a:spLocks noGrp="1"/>
          </p:cNvSpPr>
          <p:nvPr>
            <p:ph type="title"/>
          </p:nvPr>
        </p:nvSpPr>
        <p:spPr/>
        <p:txBody>
          <a:bodyPr/>
          <a:lstStyle>
            <a:lvl1pPr>
              <a:defRPr>
                <a:solidFill>
                  <a:schemeClr val="bg1"/>
                </a:solidFill>
              </a:defRPr>
            </a:lvl1pPr>
          </a:lstStyle>
          <a:p>
            <a:r>
              <a:rPr lang="de-DE"/>
              <a:t>Mastertitelformat bearbeiten</a:t>
            </a:r>
            <a:endParaRPr lang="de-DE" dirty="0"/>
          </a:p>
        </p:txBody>
      </p:sp>
      <p:sp>
        <p:nvSpPr>
          <p:cNvPr id="11" name="Textplatzhalter 3">
            <a:extLst>
              <a:ext uri="{FF2B5EF4-FFF2-40B4-BE49-F238E27FC236}">
                <a16:creationId xmlns:a16="http://schemas.microsoft.com/office/drawing/2014/main" id="{D1D1ADD7-19FC-466D-A511-110F40BCABA8}"/>
              </a:ext>
            </a:extLst>
          </p:cNvPr>
          <p:cNvSpPr>
            <a:spLocks noGrp="1"/>
          </p:cNvSpPr>
          <p:nvPr>
            <p:ph type="body" sz="quarter" idx="18" hasCustomPrompt="1"/>
          </p:nvPr>
        </p:nvSpPr>
        <p:spPr>
          <a:xfrm>
            <a:off x="10245523" y="368561"/>
            <a:ext cx="1575001" cy="378099"/>
          </a:xfrm>
          <a:blipFill>
            <a:blip r:embed="rId2"/>
            <a:stretch>
              <a:fillRect/>
            </a:stretch>
          </a:blipFill>
        </p:spPr>
        <p:txBody>
          <a:bodyPr/>
          <a:lstStyle>
            <a:lvl1pPr marL="0" indent="0">
              <a:buFont typeface="Arial" panose="020B0604020202020204" pitchFamily="34" charset="0"/>
              <a:buNone/>
              <a:defRPr sz="1000">
                <a:solidFill>
                  <a:schemeClr val="bg1"/>
                </a:solidFill>
              </a:defRPr>
            </a:lvl1pPr>
          </a:lstStyle>
          <a:p>
            <a:pPr lvl="0"/>
            <a:r>
              <a:rPr lang="de-DE" dirty="0"/>
              <a:t> </a:t>
            </a:r>
          </a:p>
        </p:txBody>
      </p:sp>
    </p:spTree>
    <p:extLst>
      <p:ext uri="{BB962C8B-B14F-4D97-AF65-F5344CB8AC3E}">
        <p14:creationId xmlns:p14="http://schemas.microsoft.com/office/powerpoint/2010/main" val="34534397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Rot)">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246A6EC-3E05-4D6A-90AC-32BADE329B9C}"/>
              </a:ext>
            </a:extLst>
          </p:cNvPr>
          <p:cNvSpPr>
            <a:spLocks noGrp="1"/>
          </p:cNvSpPr>
          <p:nvPr>
            <p:ph type="ctrTitle"/>
          </p:nvPr>
        </p:nvSpPr>
        <p:spPr>
          <a:xfrm>
            <a:off x="579652" y="1600200"/>
            <a:ext cx="11240873" cy="2764904"/>
          </a:xfrm>
        </p:spPr>
        <p:txBody>
          <a:bodyPr anchor="b"/>
          <a:lstStyle>
            <a:lvl1pPr algn="l">
              <a:defRPr sz="4800">
                <a:solidFill>
                  <a:schemeClr val="bg1"/>
                </a:solidFill>
              </a:defRPr>
            </a:lvl1pPr>
          </a:lstStyle>
          <a:p>
            <a:r>
              <a:rPr lang="de-DE"/>
              <a:t>Mastertitelformat bearbeiten</a:t>
            </a:r>
            <a:endParaRPr lang="de-DE" dirty="0"/>
          </a:p>
        </p:txBody>
      </p:sp>
      <p:sp>
        <p:nvSpPr>
          <p:cNvPr id="3" name="Untertitel 2">
            <a:extLst>
              <a:ext uri="{FF2B5EF4-FFF2-40B4-BE49-F238E27FC236}">
                <a16:creationId xmlns:a16="http://schemas.microsoft.com/office/drawing/2014/main" id="{D9B9821B-D7E4-454E-A8E2-C60C1507FD10}"/>
              </a:ext>
            </a:extLst>
          </p:cNvPr>
          <p:cNvSpPr>
            <a:spLocks noGrp="1"/>
          </p:cNvSpPr>
          <p:nvPr>
            <p:ph type="subTitle" idx="1"/>
          </p:nvPr>
        </p:nvSpPr>
        <p:spPr>
          <a:xfrm>
            <a:off x="579652" y="4392005"/>
            <a:ext cx="11240873" cy="683654"/>
          </a:xfrm>
        </p:spPr>
        <p:txBody>
          <a:bodyPr/>
          <a:lstStyle>
            <a:lvl1pPr marL="0" indent="0" algn="l">
              <a:buNone/>
              <a:defRPr sz="3200">
                <a:solidFill>
                  <a:schemeClr val="bg1"/>
                </a:solidFill>
                <a:latin typeface="DB Head Light" panose="020B030205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DE" dirty="0"/>
          </a:p>
        </p:txBody>
      </p:sp>
      <p:sp>
        <p:nvSpPr>
          <p:cNvPr id="10" name="Textplatzhalter 9">
            <a:extLst>
              <a:ext uri="{FF2B5EF4-FFF2-40B4-BE49-F238E27FC236}">
                <a16:creationId xmlns:a16="http://schemas.microsoft.com/office/drawing/2014/main" id="{A27B272F-0A02-4556-8035-1AFBA7037082}"/>
              </a:ext>
            </a:extLst>
          </p:cNvPr>
          <p:cNvSpPr>
            <a:spLocks noGrp="1"/>
          </p:cNvSpPr>
          <p:nvPr>
            <p:ph type="body" sz="quarter" idx="10" hasCustomPrompt="1"/>
          </p:nvPr>
        </p:nvSpPr>
        <p:spPr>
          <a:xfrm>
            <a:off x="579652" y="5922000"/>
            <a:ext cx="11240873" cy="380709"/>
          </a:xfrm>
        </p:spPr>
        <p:txBody>
          <a:bodyPr/>
          <a:lstStyle>
            <a:lvl1pPr marL="0" indent="0">
              <a:buNone/>
              <a:defRPr>
                <a:solidFill>
                  <a:schemeClr val="bg1"/>
                </a:solidFill>
                <a:latin typeface="DB Head Light" panose="020B0302050202020204" pitchFamily="34" charset="0"/>
              </a:defRPr>
            </a:lvl1pPr>
          </a:lstStyle>
          <a:p>
            <a:pPr lvl="0"/>
            <a:r>
              <a:rPr lang="de-DE" dirty="0"/>
              <a:t>Datum | Ort</a:t>
            </a:r>
          </a:p>
        </p:txBody>
      </p:sp>
      <p:sp>
        <p:nvSpPr>
          <p:cNvPr id="11" name="Rechteck: abgerundete Ecken 10">
            <a:extLst>
              <a:ext uri="{FF2B5EF4-FFF2-40B4-BE49-F238E27FC236}">
                <a16:creationId xmlns:a16="http://schemas.microsoft.com/office/drawing/2014/main" id="{AC45A34D-75DC-4BA7-88F8-5CBA85EE7F5A}"/>
              </a:ext>
            </a:extLst>
          </p:cNvPr>
          <p:cNvSpPr/>
          <p:nvPr userDrawn="1"/>
        </p:nvSpPr>
        <p:spPr>
          <a:xfrm>
            <a:off x="579652" y="5467614"/>
            <a:ext cx="1220724" cy="121625"/>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2" name="Grafik 11">
            <a:extLst>
              <a:ext uri="{FF2B5EF4-FFF2-40B4-BE49-F238E27FC236}">
                <a16:creationId xmlns:a16="http://schemas.microsoft.com/office/drawing/2014/main" id="{4C21B9D8-118F-42AD-AD5F-70D4DFCEBBA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8800" y="497147"/>
            <a:ext cx="3579813" cy="894200"/>
          </a:xfrm>
          <a:prstGeom prst="rect">
            <a:avLst/>
          </a:prstGeom>
        </p:spPr>
      </p:pic>
    </p:spTree>
    <p:extLst>
      <p:ext uri="{BB962C8B-B14F-4D97-AF65-F5344CB8AC3E}">
        <p14:creationId xmlns:p14="http://schemas.microsoft.com/office/powerpoint/2010/main" val="694596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Bild mit Titel (Logo Weiß)">
    <p:spTree>
      <p:nvGrpSpPr>
        <p:cNvPr id="1" name=""/>
        <p:cNvGrpSpPr/>
        <p:nvPr/>
      </p:nvGrpSpPr>
      <p:grpSpPr>
        <a:xfrm>
          <a:off x="0" y="0"/>
          <a:ext cx="0" cy="0"/>
          <a:chOff x="0" y="0"/>
          <a:chExt cx="0" cy="0"/>
        </a:xfrm>
      </p:grpSpPr>
      <p:sp>
        <p:nvSpPr>
          <p:cNvPr id="8" name="Bildplatzhalter 10">
            <a:extLst>
              <a:ext uri="{FF2B5EF4-FFF2-40B4-BE49-F238E27FC236}">
                <a16:creationId xmlns:a16="http://schemas.microsoft.com/office/drawing/2014/main" id="{E63F0EF0-6751-42DD-8EAD-C8E847AA5F47}"/>
              </a:ext>
            </a:extLst>
          </p:cNvPr>
          <p:cNvSpPr>
            <a:spLocks noGrp="1"/>
          </p:cNvSpPr>
          <p:nvPr>
            <p:ph type="pic" sz="quarter" idx="15"/>
          </p:nvPr>
        </p:nvSpPr>
        <p:spPr>
          <a:xfrm>
            <a:off x="-1" y="0"/>
            <a:ext cx="12192001" cy="6858000"/>
          </a:xfrm>
          <a:solidFill>
            <a:schemeClr val="bg1">
              <a:lumMod val="75000"/>
            </a:schemeClr>
          </a:solidFill>
        </p:spPr>
        <p:txBody>
          <a:bodyPr anchor="ctr"/>
          <a:lstStyle>
            <a:lvl1pPr marL="0" indent="0" algn="ctr">
              <a:buNone/>
              <a:defRPr>
                <a:solidFill>
                  <a:schemeClr val="bg1"/>
                </a:solidFill>
              </a:defRPr>
            </a:lvl1pPr>
          </a:lstStyle>
          <a:p>
            <a:r>
              <a:rPr lang="de-DE"/>
              <a:t>Bild durch Klicken auf Symbol hinzufügen</a:t>
            </a:r>
            <a:endParaRPr lang="de-DE" dirty="0"/>
          </a:p>
        </p:txBody>
      </p:sp>
      <p:sp>
        <p:nvSpPr>
          <p:cNvPr id="4" name="Fußzeilenplatzhalter 3">
            <a:extLst>
              <a:ext uri="{FF2B5EF4-FFF2-40B4-BE49-F238E27FC236}">
                <a16:creationId xmlns:a16="http://schemas.microsoft.com/office/drawing/2014/main" id="{9D45B80E-FA5E-4414-8A23-82CAB8E0D0D8}"/>
              </a:ext>
            </a:extLst>
          </p:cNvPr>
          <p:cNvSpPr>
            <a:spLocks noGrp="1"/>
          </p:cNvSpPr>
          <p:nvPr>
            <p:ph type="ftr" sz="quarter" idx="11"/>
          </p:nvPr>
        </p:nvSpPr>
        <p:spPr/>
        <p:txBody>
          <a:bodyPr/>
          <a:lstStyle>
            <a:lvl1pPr>
              <a:defRPr>
                <a:solidFill>
                  <a:schemeClr val="bg1"/>
                </a:solidFill>
              </a:defRPr>
            </a:lvl1pPr>
          </a:lstStyle>
          <a:p>
            <a:r>
              <a:rPr lang="de-DE"/>
              <a:t>DB Netz AG | 24.11.2023</a:t>
            </a:r>
            <a:endParaRPr lang="de-DE" dirty="0"/>
          </a:p>
        </p:txBody>
      </p:sp>
      <p:sp>
        <p:nvSpPr>
          <p:cNvPr id="5" name="Foliennummernplatzhalter 4">
            <a:extLst>
              <a:ext uri="{FF2B5EF4-FFF2-40B4-BE49-F238E27FC236}">
                <a16:creationId xmlns:a16="http://schemas.microsoft.com/office/drawing/2014/main" id="{001E907B-F3FD-4F7E-979E-473985CA80BA}"/>
              </a:ext>
            </a:extLst>
          </p:cNvPr>
          <p:cNvSpPr>
            <a:spLocks noGrp="1"/>
          </p:cNvSpPr>
          <p:nvPr>
            <p:ph type="sldNum" sz="quarter" idx="12"/>
          </p:nvPr>
        </p:nvSpPr>
        <p:spPr/>
        <p:txBody>
          <a:bodyPr/>
          <a:lstStyle>
            <a:lvl1pPr>
              <a:defRPr>
                <a:solidFill>
                  <a:schemeClr val="bg1"/>
                </a:solidFill>
              </a:defRPr>
            </a:lvl1pPr>
          </a:lstStyle>
          <a:p>
            <a:fld id="{913D9F7D-0C28-4C21-AA99-7C67E34F632A}" type="slidenum">
              <a:rPr lang="de-DE" smtClean="0"/>
              <a:pPr/>
              <a:t>‹Nr.›</a:t>
            </a:fld>
            <a:endParaRPr lang="de-DE"/>
          </a:p>
        </p:txBody>
      </p:sp>
      <p:sp>
        <p:nvSpPr>
          <p:cNvPr id="9" name="Textplatzhalter 6">
            <a:extLst>
              <a:ext uri="{FF2B5EF4-FFF2-40B4-BE49-F238E27FC236}">
                <a16:creationId xmlns:a16="http://schemas.microsoft.com/office/drawing/2014/main" id="{0B07DB40-DBD6-4EA1-8E67-8EA03178A609}"/>
              </a:ext>
            </a:extLst>
          </p:cNvPr>
          <p:cNvSpPr>
            <a:spLocks noGrp="1"/>
          </p:cNvSpPr>
          <p:nvPr>
            <p:ph type="body" sz="quarter" idx="16" hasCustomPrompt="1"/>
          </p:nvPr>
        </p:nvSpPr>
        <p:spPr>
          <a:xfrm>
            <a:off x="11287836" y="6475761"/>
            <a:ext cx="532800" cy="50400"/>
          </a:xfrm>
          <a:prstGeom prst="roundRect">
            <a:avLst>
              <a:gd name="adj" fmla="val 50000"/>
            </a:avLst>
          </a:prstGeom>
          <a:solidFill>
            <a:schemeClr val="accent2"/>
          </a:solidFill>
        </p:spPr>
        <p:txBody>
          <a:bodyPr/>
          <a:lstStyle>
            <a:lvl1pPr marL="0" indent="0">
              <a:buNone/>
              <a:defRPr sz="800">
                <a:solidFill>
                  <a:schemeClr val="bg1"/>
                </a:solidFill>
              </a:defRPr>
            </a:lvl1pPr>
            <a:lvl2pPr marL="271463" indent="0">
              <a:buNone/>
              <a:defRPr/>
            </a:lvl2pPr>
          </a:lstStyle>
          <a:p>
            <a:pPr lvl="0"/>
            <a:r>
              <a:rPr lang="de-DE" dirty="0"/>
              <a:t> </a:t>
            </a:r>
          </a:p>
        </p:txBody>
      </p:sp>
      <p:sp>
        <p:nvSpPr>
          <p:cNvPr id="3" name="Titel 2">
            <a:extLst>
              <a:ext uri="{FF2B5EF4-FFF2-40B4-BE49-F238E27FC236}">
                <a16:creationId xmlns:a16="http://schemas.microsoft.com/office/drawing/2014/main" id="{152ACBF4-EBE4-4F98-8E18-5619C05FB6DA}"/>
              </a:ext>
            </a:extLst>
          </p:cNvPr>
          <p:cNvSpPr>
            <a:spLocks noGrp="1"/>
          </p:cNvSpPr>
          <p:nvPr>
            <p:ph type="title"/>
          </p:nvPr>
        </p:nvSpPr>
        <p:spPr/>
        <p:txBody>
          <a:bodyPr/>
          <a:lstStyle>
            <a:lvl1pPr>
              <a:defRPr>
                <a:solidFill>
                  <a:schemeClr val="bg1"/>
                </a:solidFill>
              </a:defRPr>
            </a:lvl1pPr>
          </a:lstStyle>
          <a:p>
            <a:r>
              <a:rPr lang="de-DE"/>
              <a:t>Mastertitelformat bearbeiten</a:t>
            </a:r>
            <a:endParaRPr lang="de-DE" dirty="0"/>
          </a:p>
        </p:txBody>
      </p:sp>
      <p:sp>
        <p:nvSpPr>
          <p:cNvPr id="11" name="Textplatzhalter 3">
            <a:extLst>
              <a:ext uri="{FF2B5EF4-FFF2-40B4-BE49-F238E27FC236}">
                <a16:creationId xmlns:a16="http://schemas.microsoft.com/office/drawing/2014/main" id="{A3AE5124-05FF-4DFE-9C68-573E13080CA3}"/>
              </a:ext>
            </a:extLst>
          </p:cNvPr>
          <p:cNvSpPr>
            <a:spLocks noGrp="1"/>
          </p:cNvSpPr>
          <p:nvPr>
            <p:ph type="body" sz="quarter" idx="18" hasCustomPrompt="1"/>
          </p:nvPr>
        </p:nvSpPr>
        <p:spPr>
          <a:xfrm>
            <a:off x="10245523" y="368561"/>
            <a:ext cx="1575001" cy="378099"/>
          </a:xfrm>
          <a:blipFill>
            <a:blip r:embed="rId2"/>
            <a:stretch>
              <a:fillRect/>
            </a:stretch>
          </a:blipFill>
        </p:spPr>
        <p:txBody>
          <a:bodyPr/>
          <a:lstStyle>
            <a:lvl1pPr marL="0" indent="0">
              <a:buFont typeface="Arial" panose="020B0604020202020204" pitchFamily="34" charset="0"/>
              <a:buNone/>
              <a:defRPr sz="1000">
                <a:solidFill>
                  <a:schemeClr val="bg1"/>
                </a:solidFill>
              </a:defRPr>
            </a:lvl1pPr>
          </a:lstStyle>
          <a:p>
            <a:pPr lvl="0"/>
            <a:r>
              <a:rPr lang="de-DE" dirty="0"/>
              <a:t> </a:t>
            </a:r>
          </a:p>
        </p:txBody>
      </p:sp>
    </p:spTree>
    <p:extLst>
      <p:ext uri="{BB962C8B-B14F-4D97-AF65-F5344CB8AC3E}">
        <p14:creationId xmlns:p14="http://schemas.microsoft.com/office/powerpoint/2010/main" val="18103340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B94DD2-B5F5-4C54-B070-51A7824E1609}"/>
              </a:ext>
            </a:extLst>
          </p:cNvPr>
          <p:cNvSpPr>
            <a:spLocks noGrp="1"/>
          </p:cNvSpPr>
          <p:nvPr>
            <p:ph type="title"/>
          </p:nvPr>
        </p:nvSpPr>
        <p:spPr/>
        <p:txBody>
          <a:bodyPr/>
          <a:lstStyle/>
          <a:p>
            <a:r>
              <a:rPr lang="de-DE"/>
              <a:t>Mastertitelformat bearbeiten</a:t>
            </a:r>
            <a:endParaRPr lang="de-DE" dirty="0"/>
          </a:p>
        </p:txBody>
      </p:sp>
      <p:sp>
        <p:nvSpPr>
          <p:cNvPr id="4" name="Fußzeilenplatzhalter 3">
            <a:extLst>
              <a:ext uri="{FF2B5EF4-FFF2-40B4-BE49-F238E27FC236}">
                <a16:creationId xmlns:a16="http://schemas.microsoft.com/office/drawing/2014/main" id="{9D45B80E-FA5E-4414-8A23-82CAB8E0D0D8}"/>
              </a:ext>
            </a:extLst>
          </p:cNvPr>
          <p:cNvSpPr>
            <a:spLocks noGrp="1"/>
          </p:cNvSpPr>
          <p:nvPr>
            <p:ph type="ftr" sz="quarter" idx="11"/>
          </p:nvPr>
        </p:nvSpPr>
        <p:spPr/>
        <p:txBody>
          <a:bodyPr/>
          <a:lstStyle/>
          <a:p>
            <a:r>
              <a:rPr lang="de-DE"/>
              <a:t>DB Netz AG | 24.11.2023</a:t>
            </a:r>
            <a:endParaRPr lang="de-DE" dirty="0"/>
          </a:p>
        </p:txBody>
      </p:sp>
      <p:sp>
        <p:nvSpPr>
          <p:cNvPr id="5" name="Foliennummernplatzhalter 4">
            <a:extLst>
              <a:ext uri="{FF2B5EF4-FFF2-40B4-BE49-F238E27FC236}">
                <a16:creationId xmlns:a16="http://schemas.microsoft.com/office/drawing/2014/main" id="{001E907B-F3FD-4F7E-979E-473985CA80BA}"/>
              </a:ext>
            </a:extLst>
          </p:cNvPr>
          <p:cNvSpPr>
            <a:spLocks noGrp="1"/>
          </p:cNvSpPr>
          <p:nvPr>
            <p:ph type="sldNum" sz="quarter" idx="12"/>
          </p:nvPr>
        </p:nvSpPr>
        <p:spPr/>
        <p:txBody>
          <a:bodyPr/>
          <a:lstStyle/>
          <a:p>
            <a:fld id="{913D9F7D-0C28-4C21-AA99-7C67E34F632A}" type="slidenum">
              <a:rPr lang="de-DE" smtClean="0"/>
              <a:t>‹Nr.›</a:t>
            </a:fld>
            <a:endParaRPr lang="de-DE"/>
          </a:p>
        </p:txBody>
      </p:sp>
    </p:spTree>
    <p:extLst>
      <p:ext uri="{BB962C8B-B14F-4D97-AF65-F5344CB8AC3E}">
        <p14:creationId xmlns:p14="http://schemas.microsoft.com/office/powerpoint/2010/main" val="31505678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Nur Titel (Grau)">
    <p:bg>
      <p:bgPr>
        <a:solidFill>
          <a:schemeClr val="accent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B94DD2-B5F5-4C54-B070-51A7824E1609}"/>
              </a:ext>
            </a:extLst>
          </p:cNvPr>
          <p:cNvSpPr>
            <a:spLocks noGrp="1"/>
          </p:cNvSpPr>
          <p:nvPr>
            <p:ph type="title"/>
          </p:nvPr>
        </p:nvSpPr>
        <p:spPr/>
        <p:txBody>
          <a:bodyPr/>
          <a:lstStyle/>
          <a:p>
            <a:r>
              <a:rPr lang="de-DE"/>
              <a:t>Mastertitelformat bearbeiten</a:t>
            </a:r>
            <a:endParaRPr lang="de-DE" dirty="0"/>
          </a:p>
        </p:txBody>
      </p:sp>
      <p:sp>
        <p:nvSpPr>
          <p:cNvPr id="4" name="Fußzeilenplatzhalter 3">
            <a:extLst>
              <a:ext uri="{FF2B5EF4-FFF2-40B4-BE49-F238E27FC236}">
                <a16:creationId xmlns:a16="http://schemas.microsoft.com/office/drawing/2014/main" id="{9D45B80E-FA5E-4414-8A23-82CAB8E0D0D8}"/>
              </a:ext>
            </a:extLst>
          </p:cNvPr>
          <p:cNvSpPr>
            <a:spLocks noGrp="1"/>
          </p:cNvSpPr>
          <p:nvPr>
            <p:ph type="ftr" sz="quarter" idx="11"/>
          </p:nvPr>
        </p:nvSpPr>
        <p:spPr/>
        <p:txBody>
          <a:bodyPr/>
          <a:lstStyle/>
          <a:p>
            <a:r>
              <a:rPr lang="de-DE"/>
              <a:t>DB Netz AG | 24.11.2023</a:t>
            </a:r>
            <a:endParaRPr lang="de-DE" dirty="0"/>
          </a:p>
        </p:txBody>
      </p:sp>
      <p:sp>
        <p:nvSpPr>
          <p:cNvPr id="5" name="Foliennummernplatzhalter 4">
            <a:extLst>
              <a:ext uri="{FF2B5EF4-FFF2-40B4-BE49-F238E27FC236}">
                <a16:creationId xmlns:a16="http://schemas.microsoft.com/office/drawing/2014/main" id="{001E907B-F3FD-4F7E-979E-473985CA80BA}"/>
              </a:ext>
            </a:extLst>
          </p:cNvPr>
          <p:cNvSpPr>
            <a:spLocks noGrp="1"/>
          </p:cNvSpPr>
          <p:nvPr>
            <p:ph type="sldNum" sz="quarter" idx="12"/>
          </p:nvPr>
        </p:nvSpPr>
        <p:spPr/>
        <p:txBody>
          <a:bodyPr/>
          <a:lstStyle/>
          <a:p>
            <a:fld id="{913D9F7D-0C28-4C21-AA99-7C67E34F632A}" type="slidenum">
              <a:rPr lang="de-DE" smtClean="0"/>
              <a:t>‹Nr.›</a:t>
            </a:fld>
            <a:endParaRPr lang="de-DE"/>
          </a:p>
        </p:txBody>
      </p:sp>
    </p:spTree>
    <p:extLst>
      <p:ext uri="{BB962C8B-B14F-4D97-AF65-F5344CB8AC3E}">
        <p14:creationId xmlns:p14="http://schemas.microsoft.com/office/powerpoint/2010/main" val="8339804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4A86CD97-5D9A-4DD7-8FA9-F028A03BBCF3}"/>
              </a:ext>
            </a:extLst>
          </p:cNvPr>
          <p:cNvSpPr>
            <a:spLocks noGrp="1"/>
          </p:cNvSpPr>
          <p:nvPr>
            <p:ph type="ftr" sz="quarter" idx="11"/>
          </p:nvPr>
        </p:nvSpPr>
        <p:spPr/>
        <p:txBody>
          <a:bodyPr/>
          <a:lstStyle/>
          <a:p>
            <a:r>
              <a:rPr lang="de-DE"/>
              <a:t>DB Netz AG | 24.11.2023</a:t>
            </a:r>
            <a:endParaRPr lang="de-DE" dirty="0"/>
          </a:p>
        </p:txBody>
      </p:sp>
      <p:sp>
        <p:nvSpPr>
          <p:cNvPr id="4" name="Foliennummernplatzhalter 3">
            <a:extLst>
              <a:ext uri="{FF2B5EF4-FFF2-40B4-BE49-F238E27FC236}">
                <a16:creationId xmlns:a16="http://schemas.microsoft.com/office/drawing/2014/main" id="{035940B9-9206-49A7-9C4C-F7D534506321}"/>
              </a:ext>
            </a:extLst>
          </p:cNvPr>
          <p:cNvSpPr>
            <a:spLocks noGrp="1"/>
          </p:cNvSpPr>
          <p:nvPr>
            <p:ph type="sldNum" sz="quarter" idx="12"/>
          </p:nvPr>
        </p:nvSpPr>
        <p:spPr/>
        <p:txBody>
          <a:bodyPr/>
          <a:lstStyle/>
          <a:p>
            <a:fld id="{913D9F7D-0C28-4C21-AA99-7C67E34F632A}" type="slidenum">
              <a:rPr lang="de-DE" smtClean="0"/>
              <a:t>‹Nr.›</a:t>
            </a:fld>
            <a:endParaRPr lang="de-DE"/>
          </a:p>
        </p:txBody>
      </p:sp>
    </p:spTree>
    <p:extLst>
      <p:ext uri="{BB962C8B-B14F-4D97-AF65-F5344CB8AC3E}">
        <p14:creationId xmlns:p14="http://schemas.microsoft.com/office/powerpoint/2010/main" val="39936093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tatement (Logo Rot)">
    <p:bg>
      <p:bgPr>
        <a:solidFill>
          <a:schemeClr val="tx1">
            <a:alpha val="84000"/>
          </a:schemeClr>
        </a:solidFill>
        <a:effectLst/>
      </p:bgPr>
    </p:bg>
    <p:spTree>
      <p:nvGrpSpPr>
        <p:cNvPr id="1" name=""/>
        <p:cNvGrpSpPr/>
        <p:nvPr/>
      </p:nvGrpSpPr>
      <p:grpSpPr>
        <a:xfrm>
          <a:off x="0" y="0"/>
          <a:ext cx="0" cy="0"/>
          <a:chOff x="0" y="0"/>
          <a:chExt cx="0" cy="0"/>
        </a:xfrm>
      </p:grpSpPr>
      <p:sp>
        <p:nvSpPr>
          <p:cNvPr id="8" name="Bildplatzhalter 10">
            <a:extLst>
              <a:ext uri="{FF2B5EF4-FFF2-40B4-BE49-F238E27FC236}">
                <a16:creationId xmlns:a16="http://schemas.microsoft.com/office/drawing/2014/main" id="{E63F0EF0-6751-42DD-8EAD-C8E847AA5F47}"/>
              </a:ext>
            </a:extLst>
          </p:cNvPr>
          <p:cNvSpPr>
            <a:spLocks noGrp="1"/>
          </p:cNvSpPr>
          <p:nvPr>
            <p:ph type="pic" sz="quarter" idx="15"/>
          </p:nvPr>
        </p:nvSpPr>
        <p:spPr>
          <a:xfrm>
            <a:off x="-1" y="0"/>
            <a:ext cx="12192001" cy="6858000"/>
          </a:xfrm>
          <a:noFill/>
        </p:spPr>
        <p:txBody>
          <a:bodyPr anchor="ctr"/>
          <a:lstStyle>
            <a:lvl1pPr marL="0" indent="0" algn="ctr">
              <a:buNone/>
              <a:defRPr>
                <a:solidFill>
                  <a:schemeClr val="bg1"/>
                </a:solidFill>
              </a:defRPr>
            </a:lvl1pPr>
          </a:lstStyle>
          <a:p>
            <a:r>
              <a:rPr lang="de-DE"/>
              <a:t>Bild durch Klicken auf Symbol hinzufügen</a:t>
            </a:r>
            <a:endParaRPr lang="de-DE" dirty="0"/>
          </a:p>
        </p:txBody>
      </p:sp>
      <p:sp>
        <p:nvSpPr>
          <p:cNvPr id="2" name="Titel 1">
            <a:extLst>
              <a:ext uri="{FF2B5EF4-FFF2-40B4-BE49-F238E27FC236}">
                <a16:creationId xmlns:a16="http://schemas.microsoft.com/office/drawing/2014/main" id="{05B94DD2-B5F5-4C54-B070-51A7824E1609}"/>
              </a:ext>
            </a:extLst>
          </p:cNvPr>
          <p:cNvSpPr>
            <a:spLocks noGrp="1"/>
          </p:cNvSpPr>
          <p:nvPr>
            <p:ph type="title"/>
          </p:nvPr>
        </p:nvSpPr>
        <p:spPr/>
        <p:txBody>
          <a:bodyPr/>
          <a:lstStyle>
            <a:lvl1pPr>
              <a:defRPr>
                <a:solidFill>
                  <a:schemeClr val="bg1"/>
                </a:solidFill>
              </a:defRPr>
            </a:lvl1pPr>
          </a:lstStyle>
          <a:p>
            <a:r>
              <a:rPr lang="de-DE"/>
              <a:t>Mastertitelformat bearbeiten</a:t>
            </a:r>
            <a:endParaRPr lang="de-DE" dirty="0"/>
          </a:p>
        </p:txBody>
      </p:sp>
      <p:sp>
        <p:nvSpPr>
          <p:cNvPr id="4" name="Fußzeilenplatzhalter 3">
            <a:extLst>
              <a:ext uri="{FF2B5EF4-FFF2-40B4-BE49-F238E27FC236}">
                <a16:creationId xmlns:a16="http://schemas.microsoft.com/office/drawing/2014/main" id="{9D45B80E-FA5E-4414-8A23-82CAB8E0D0D8}"/>
              </a:ext>
            </a:extLst>
          </p:cNvPr>
          <p:cNvSpPr>
            <a:spLocks noGrp="1"/>
          </p:cNvSpPr>
          <p:nvPr>
            <p:ph type="ftr" sz="quarter" idx="11"/>
          </p:nvPr>
        </p:nvSpPr>
        <p:spPr/>
        <p:txBody>
          <a:bodyPr/>
          <a:lstStyle>
            <a:lvl1pPr>
              <a:defRPr>
                <a:solidFill>
                  <a:schemeClr val="bg1"/>
                </a:solidFill>
              </a:defRPr>
            </a:lvl1pPr>
          </a:lstStyle>
          <a:p>
            <a:r>
              <a:rPr lang="de-DE"/>
              <a:t>DB Netz AG | 24.11.2023</a:t>
            </a:r>
            <a:endParaRPr lang="de-DE" dirty="0"/>
          </a:p>
        </p:txBody>
      </p:sp>
      <p:sp>
        <p:nvSpPr>
          <p:cNvPr id="5" name="Foliennummernplatzhalter 4">
            <a:extLst>
              <a:ext uri="{FF2B5EF4-FFF2-40B4-BE49-F238E27FC236}">
                <a16:creationId xmlns:a16="http://schemas.microsoft.com/office/drawing/2014/main" id="{001E907B-F3FD-4F7E-979E-473985CA80BA}"/>
              </a:ext>
            </a:extLst>
          </p:cNvPr>
          <p:cNvSpPr>
            <a:spLocks noGrp="1"/>
          </p:cNvSpPr>
          <p:nvPr>
            <p:ph type="sldNum" sz="quarter" idx="12"/>
          </p:nvPr>
        </p:nvSpPr>
        <p:spPr>
          <a:xfrm>
            <a:off x="11300027" y="6538648"/>
            <a:ext cx="520498" cy="216024"/>
          </a:xfrm>
        </p:spPr>
        <p:txBody>
          <a:bodyPr/>
          <a:lstStyle>
            <a:lvl1pPr>
              <a:defRPr>
                <a:solidFill>
                  <a:schemeClr val="bg1"/>
                </a:solidFill>
              </a:defRPr>
            </a:lvl1pPr>
          </a:lstStyle>
          <a:p>
            <a:fld id="{913D9F7D-0C28-4C21-AA99-7C67E34F632A}" type="slidenum">
              <a:rPr lang="de-DE" smtClean="0"/>
              <a:pPr/>
              <a:t>‹Nr.›</a:t>
            </a:fld>
            <a:endParaRPr lang="de-DE"/>
          </a:p>
        </p:txBody>
      </p:sp>
      <p:sp>
        <p:nvSpPr>
          <p:cNvPr id="9" name="Textplatzhalter 6">
            <a:extLst>
              <a:ext uri="{FF2B5EF4-FFF2-40B4-BE49-F238E27FC236}">
                <a16:creationId xmlns:a16="http://schemas.microsoft.com/office/drawing/2014/main" id="{0B07DB40-DBD6-4EA1-8E67-8EA03178A609}"/>
              </a:ext>
            </a:extLst>
          </p:cNvPr>
          <p:cNvSpPr>
            <a:spLocks noGrp="1"/>
          </p:cNvSpPr>
          <p:nvPr>
            <p:ph type="body" sz="quarter" idx="16" hasCustomPrompt="1"/>
          </p:nvPr>
        </p:nvSpPr>
        <p:spPr>
          <a:xfrm>
            <a:off x="11287836" y="6475761"/>
            <a:ext cx="532800" cy="50400"/>
          </a:xfrm>
          <a:prstGeom prst="roundRect">
            <a:avLst>
              <a:gd name="adj" fmla="val 50000"/>
            </a:avLst>
          </a:prstGeom>
          <a:solidFill>
            <a:schemeClr val="accent2"/>
          </a:solidFill>
        </p:spPr>
        <p:txBody>
          <a:bodyPr/>
          <a:lstStyle>
            <a:lvl1pPr marL="0" indent="0">
              <a:buNone/>
              <a:defRPr sz="800">
                <a:solidFill>
                  <a:schemeClr val="bg1"/>
                </a:solidFill>
              </a:defRPr>
            </a:lvl1pPr>
            <a:lvl2pPr marL="271463" indent="0">
              <a:buNone/>
              <a:defRPr/>
            </a:lvl2pPr>
          </a:lstStyle>
          <a:p>
            <a:pPr lvl="0"/>
            <a:r>
              <a:rPr lang="de-DE" dirty="0"/>
              <a:t> </a:t>
            </a:r>
          </a:p>
        </p:txBody>
      </p:sp>
      <p:sp>
        <p:nvSpPr>
          <p:cNvPr id="12" name="Textplatzhalter 7">
            <a:extLst>
              <a:ext uri="{FF2B5EF4-FFF2-40B4-BE49-F238E27FC236}">
                <a16:creationId xmlns:a16="http://schemas.microsoft.com/office/drawing/2014/main" id="{23A1144C-097B-48B5-A5B0-A4ECB476BAF9}"/>
              </a:ext>
            </a:extLst>
          </p:cNvPr>
          <p:cNvSpPr>
            <a:spLocks noGrp="1"/>
          </p:cNvSpPr>
          <p:nvPr>
            <p:ph type="body" sz="quarter" idx="19" hasCustomPrompt="1"/>
          </p:nvPr>
        </p:nvSpPr>
        <p:spPr>
          <a:xfrm>
            <a:off x="334963" y="2096852"/>
            <a:ext cx="11521677" cy="1231349"/>
          </a:xfrm>
        </p:spPr>
        <p:txBody>
          <a:bodyPr/>
          <a:lstStyle>
            <a:lvl1pPr marL="0" indent="0">
              <a:buNone/>
              <a:defRPr sz="8500">
                <a:solidFill>
                  <a:schemeClr val="bg1"/>
                </a:solidFill>
                <a:latin typeface="+mj-lt"/>
              </a:defRPr>
            </a:lvl1pPr>
          </a:lstStyle>
          <a:p>
            <a:pPr lvl="0"/>
            <a:r>
              <a:rPr lang="de-DE" dirty="0"/>
              <a:t>Statement</a:t>
            </a:r>
          </a:p>
        </p:txBody>
      </p:sp>
      <p:sp>
        <p:nvSpPr>
          <p:cNvPr id="11" name="Textplatzhalter 3">
            <a:extLst>
              <a:ext uri="{FF2B5EF4-FFF2-40B4-BE49-F238E27FC236}">
                <a16:creationId xmlns:a16="http://schemas.microsoft.com/office/drawing/2014/main" id="{1BA9AD80-CF1D-49CF-9F8B-682E191E7927}"/>
              </a:ext>
            </a:extLst>
          </p:cNvPr>
          <p:cNvSpPr>
            <a:spLocks noGrp="1"/>
          </p:cNvSpPr>
          <p:nvPr>
            <p:ph type="body" sz="quarter" idx="18" hasCustomPrompt="1"/>
          </p:nvPr>
        </p:nvSpPr>
        <p:spPr>
          <a:xfrm>
            <a:off x="10245523" y="368561"/>
            <a:ext cx="1575001" cy="378099"/>
          </a:xfrm>
          <a:blipFill>
            <a:blip r:embed="rId2"/>
            <a:stretch>
              <a:fillRect/>
            </a:stretch>
          </a:blipFill>
        </p:spPr>
        <p:txBody>
          <a:bodyPr/>
          <a:lstStyle>
            <a:lvl1pPr marL="0" indent="0">
              <a:buFont typeface="Arial" panose="020B0604020202020204" pitchFamily="34" charset="0"/>
              <a:buNone/>
              <a:defRPr sz="1000">
                <a:solidFill>
                  <a:schemeClr val="bg1"/>
                </a:solidFill>
              </a:defRPr>
            </a:lvl1pPr>
          </a:lstStyle>
          <a:p>
            <a:pPr lvl="0"/>
            <a:r>
              <a:rPr lang="de-DE" dirty="0"/>
              <a:t> </a:t>
            </a:r>
          </a:p>
        </p:txBody>
      </p:sp>
    </p:spTree>
    <p:extLst>
      <p:ext uri="{BB962C8B-B14F-4D97-AF65-F5344CB8AC3E}">
        <p14:creationId xmlns:p14="http://schemas.microsoft.com/office/powerpoint/2010/main" val="38655632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Statement (Logo Weiß)">
    <p:bg>
      <p:bgPr>
        <a:solidFill>
          <a:schemeClr val="tx1">
            <a:alpha val="84000"/>
          </a:schemeClr>
        </a:solidFill>
        <a:effectLst/>
      </p:bgPr>
    </p:bg>
    <p:spTree>
      <p:nvGrpSpPr>
        <p:cNvPr id="1" name=""/>
        <p:cNvGrpSpPr/>
        <p:nvPr/>
      </p:nvGrpSpPr>
      <p:grpSpPr>
        <a:xfrm>
          <a:off x="0" y="0"/>
          <a:ext cx="0" cy="0"/>
          <a:chOff x="0" y="0"/>
          <a:chExt cx="0" cy="0"/>
        </a:xfrm>
      </p:grpSpPr>
      <p:sp>
        <p:nvSpPr>
          <p:cNvPr id="8" name="Bildplatzhalter 10">
            <a:extLst>
              <a:ext uri="{FF2B5EF4-FFF2-40B4-BE49-F238E27FC236}">
                <a16:creationId xmlns:a16="http://schemas.microsoft.com/office/drawing/2014/main" id="{E63F0EF0-6751-42DD-8EAD-C8E847AA5F47}"/>
              </a:ext>
            </a:extLst>
          </p:cNvPr>
          <p:cNvSpPr>
            <a:spLocks noGrp="1"/>
          </p:cNvSpPr>
          <p:nvPr>
            <p:ph type="pic" sz="quarter" idx="15"/>
          </p:nvPr>
        </p:nvSpPr>
        <p:spPr>
          <a:xfrm>
            <a:off x="-1" y="0"/>
            <a:ext cx="12192001" cy="6858000"/>
          </a:xfrm>
          <a:noFill/>
        </p:spPr>
        <p:txBody>
          <a:bodyPr anchor="ctr"/>
          <a:lstStyle>
            <a:lvl1pPr marL="0" indent="0" algn="ctr">
              <a:buNone/>
              <a:defRPr>
                <a:solidFill>
                  <a:schemeClr val="bg1"/>
                </a:solidFill>
              </a:defRPr>
            </a:lvl1pPr>
          </a:lstStyle>
          <a:p>
            <a:r>
              <a:rPr lang="de-DE"/>
              <a:t>Bild durch Klicken auf Symbol hinzufügen</a:t>
            </a:r>
            <a:endParaRPr lang="de-DE" dirty="0"/>
          </a:p>
        </p:txBody>
      </p:sp>
      <p:sp>
        <p:nvSpPr>
          <p:cNvPr id="2" name="Titel 1">
            <a:extLst>
              <a:ext uri="{FF2B5EF4-FFF2-40B4-BE49-F238E27FC236}">
                <a16:creationId xmlns:a16="http://schemas.microsoft.com/office/drawing/2014/main" id="{05B94DD2-B5F5-4C54-B070-51A7824E1609}"/>
              </a:ext>
            </a:extLst>
          </p:cNvPr>
          <p:cNvSpPr>
            <a:spLocks noGrp="1"/>
          </p:cNvSpPr>
          <p:nvPr>
            <p:ph type="title"/>
          </p:nvPr>
        </p:nvSpPr>
        <p:spPr/>
        <p:txBody>
          <a:bodyPr/>
          <a:lstStyle>
            <a:lvl1pPr>
              <a:defRPr>
                <a:solidFill>
                  <a:schemeClr val="bg1"/>
                </a:solidFill>
              </a:defRPr>
            </a:lvl1pPr>
          </a:lstStyle>
          <a:p>
            <a:r>
              <a:rPr lang="de-DE"/>
              <a:t>Mastertitelformat bearbeiten</a:t>
            </a:r>
            <a:endParaRPr lang="de-DE" dirty="0"/>
          </a:p>
        </p:txBody>
      </p:sp>
      <p:sp>
        <p:nvSpPr>
          <p:cNvPr id="4" name="Fußzeilenplatzhalter 3">
            <a:extLst>
              <a:ext uri="{FF2B5EF4-FFF2-40B4-BE49-F238E27FC236}">
                <a16:creationId xmlns:a16="http://schemas.microsoft.com/office/drawing/2014/main" id="{9D45B80E-FA5E-4414-8A23-82CAB8E0D0D8}"/>
              </a:ext>
            </a:extLst>
          </p:cNvPr>
          <p:cNvSpPr>
            <a:spLocks noGrp="1"/>
          </p:cNvSpPr>
          <p:nvPr>
            <p:ph type="ftr" sz="quarter" idx="11"/>
          </p:nvPr>
        </p:nvSpPr>
        <p:spPr/>
        <p:txBody>
          <a:bodyPr/>
          <a:lstStyle>
            <a:lvl1pPr>
              <a:defRPr>
                <a:solidFill>
                  <a:schemeClr val="bg1"/>
                </a:solidFill>
              </a:defRPr>
            </a:lvl1pPr>
          </a:lstStyle>
          <a:p>
            <a:r>
              <a:rPr lang="de-DE"/>
              <a:t>DB Netz AG | 24.11.2023</a:t>
            </a:r>
            <a:endParaRPr lang="de-DE" dirty="0"/>
          </a:p>
        </p:txBody>
      </p:sp>
      <p:sp>
        <p:nvSpPr>
          <p:cNvPr id="5" name="Foliennummernplatzhalter 4">
            <a:extLst>
              <a:ext uri="{FF2B5EF4-FFF2-40B4-BE49-F238E27FC236}">
                <a16:creationId xmlns:a16="http://schemas.microsoft.com/office/drawing/2014/main" id="{001E907B-F3FD-4F7E-979E-473985CA80BA}"/>
              </a:ext>
            </a:extLst>
          </p:cNvPr>
          <p:cNvSpPr>
            <a:spLocks noGrp="1"/>
          </p:cNvSpPr>
          <p:nvPr>
            <p:ph type="sldNum" sz="quarter" idx="12"/>
          </p:nvPr>
        </p:nvSpPr>
        <p:spPr/>
        <p:txBody>
          <a:bodyPr/>
          <a:lstStyle>
            <a:lvl1pPr>
              <a:defRPr>
                <a:solidFill>
                  <a:schemeClr val="bg1"/>
                </a:solidFill>
              </a:defRPr>
            </a:lvl1pPr>
          </a:lstStyle>
          <a:p>
            <a:fld id="{913D9F7D-0C28-4C21-AA99-7C67E34F632A}" type="slidenum">
              <a:rPr lang="de-DE" smtClean="0"/>
              <a:pPr/>
              <a:t>‹Nr.›</a:t>
            </a:fld>
            <a:endParaRPr lang="de-DE"/>
          </a:p>
        </p:txBody>
      </p:sp>
      <p:sp>
        <p:nvSpPr>
          <p:cNvPr id="9" name="Textplatzhalter 6">
            <a:extLst>
              <a:ext uri="{FF2B5EF4-FFF2-40B4-BE49-F238E27FC236}">
                <a16:creationId xmlns:a16="http://schemas.microsoft.com/office/drawing/2014/main" id="{0B07DB40-DBD6-4EA1-8E67-8EA03178A609}"/>
              </a:ext>
            </a:extLst>
          </p:cNvPr>
          <p:cNvSpPr>
            <a:spLocks noGrp="1"/>
          </p:cNvSpPr>
          <p:nvPr>
            <p:ph type="body" sz="quarter" idx="16" hasCustomPrompt="1"/>
          </p:nvPr>
        </p:nvSpPr>
        <p:spPr>
          <a:xfrm>
            <a:off x="11287836" y="6475761"/>
            <a:ext cx="532800" cy="50400"/>
          </a:xfrm>
          <a:prstGeom prst="roundRect">
            <a:avLst>
              <a:gd name="adj" fmla="val 50000"/>
            </a:avLst>
          </a:prstGeom>
          <a:solidFill>
            <a:schemeClr val="accent2"/>
          </a:solidFill>
        </p:spPr>
        <p:txBody>
          <a:bodyPr/>
          <a:lstStyle>
            <a:lvl1pPr marL="0" indent="0">
              <a:buNone/>
              <a:defRPr sz="800">
                <a:solidFill>
                  <a:schemeClr val="bg1"/>
                </a:solidFill>
              </a:defRPr>
            </a:lvl1pPr>
            <a:lvl2pPr marL="271463" indent="0">
              <a:buNone/>
              <a:defRPr/>
            </a:lvl2pPr>
          </a:lstStyle>
          <a:p>
            <a:pPr lvl="0"/>
            <a:r>
              <a:rPr lang="de-DE" dirty="0"/>
              <a:t> </a:t>
            </a:r>
          </a:p>
        </p:txBody>
      </p:sp>
      <p:sp>
        <p:nvSpPr>
          <p:cNvPr id="12" name="Textplatzhalter 7">
            <a:extLst>
              <a:ext uri="{FF2B5EF4-FFF2-40B4-BE49-F238E27FC236}">
                <a16:creationId xmlns:a16="http://schemas.microsoft.com/office/drawing/2014/main" id="{23A1144C-097B-48B5-A5B0-A4ECB476BAF9}"/>
              </a:ext>
            </a:extLst>
          </p:cNvPr>
          <p:cNvSpPr>
            <a:spLocks noGrp="1"/>
          </p:cNvSpPr>
          <p:nvPr>
            <p:ph type="body" sz="quarter" idx="19" hasCustomPrompt="1"/>
          </p:nvPr>
        </p:nvSpPr>
        <p:spPr>
          <a:xfrm>
            <a:off x="334963" y="2096852"/>
            <a:ext cx="11521677" cy="1231349"/>
          </a:xfrm>
        </p:spPr>
        <p:txBody>
          <a:bodyPr/>
          <a:lstStyle>
            <a:lvl1pPr marL="0" indent="0">
              <a:buNone/>
              <a:defRPr sz="8500">
                <a:solidFill>
                  <a:schemeClr val="bg1"/>
                </a:solidFill>
                <a:latin typeface="+mj-lt"/>
              </a:defRPr>
            </a:lvl1pPr>
          </a:lstStyle>
          <a:p>
            <a:pPr lvl="0"/>
            <a:r>
              <a:rPr lang="de-DE" dirty="0"/>
              <a:t>Statement</a:t>
            </a:r>
          </a:p>
        </p:txBody>
      </p:sp>
      <p:sp>
        <p:nvSpPr>
          <p:cNvPr id="11" name="Textplatzhalter 3">
            <a:extLst>
              <a:ext uri="{FF2B5EF4-FFF2-40B4-BE49-F238E27FC236}">
                <a16:creationId xmlns:a16="http://schemas.microsoft.com/office/drawing/2014/main" id="{61896D1F-0347-4A0D-AD18-573DFF98CE8F}"/>
              </a:ext>
            </a:extLst>
          </p:cNvPr>
          <p:cNvSpPr>
            <a:spLocks noGrp="1"/>
          </p:cNvSpPr>
          <p:nvPr>
            <p:ph type="body" sz="quarter" idx="18" hasCustomPrompt="1"/>
          </p:nvPr>
        </p:nvSpPr>
        <p:spPr>
          <a:xfrm>
            <a:off x="10245523" y="368561"/>
            <a:ext cx="1575001" cy="378099"/>
          </a:xfrm>
          <a:blipFill>
            <a:blip r:embed="rId2"/>
            <a:stretch>
              <a:fillRect/>
            </a:stretch>
          </a:blipFill>
        </p:spPr>
        <p:txBody>
          <a:bodyPr vert="horz" lIns="0" tIns="0" rIns="0" bIns="0" rtlCol="0" anchor="t" anchorCtr="0">
            <a:noAutofit/>
          </a:bodyPr>
          <a:lstStyle>
            <a:lvl1pPr marL="0" indent="0">
              <a:buNone/>
              <a:defRPr lang="de-DE" sz="1000" dirty="0">
                <a:solidFill>
                  <a:schemeClr val="bg1"/>
                </a:solidFill>
              </a:defRPr>
            </a:lvl1pPr>
          </a:lstStyle>
          <a:p>
            <a:pPr marL="182563" lvl="0" indent="-182563"/>
            <a:r>
              <a:rPr lang="de-DE" dirty="0"/>
              <a:t> </a:t>
            </a:r>
          </a:p>
        </p:txBody>
      </p:sp>
    </p:spTree>
    <p:extLst>
      <p:ext uri="{BB962C8B-B14F-4D97-AF65-F5344CB8AC3E}">
        <p14:creationId xmlns:p14="http://schemas.microsoft.com/office/powerpoint/2010/main" val="419318350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Zitat (Logo Rot)">
    <p:spTree>
      <p:nvGrpSpPr>
        <p:cNvPr id="1" name=""/>
        <p:cNvGrpSpPr/>
        <p:nvPr/>
      </p:nvGrpSpPr>
      <p:grpSpPr>
        <a:xfrm>
          <a:off x="0" y="0"/>
          <a:ext cx="0" cy="0"/>
          <a:chOff x="0" y="0"/>
          <a:chExt cx="0" cy="0"/>
        </a:xfrm>
      </p:grpSpPr>
      <p:sp>
        <p:nvSpPr>
          <p:cNvPr id="13" name="Medienplatzhalter 4">
            <a:extLst>
              <a:ext uri="{FF2B5EF4-FFF2-40B4-BE49-F238E27FC236}">
                <a16:creationId xmlns:a16="http://schemas.microsoft.com/office/drawing/2014/main" id="{3348C025-EC14-4E25-AA69-4FBB23BF31B0}"/>
              </a:ext>
            </a:extLst>
          </p:cNvPr>
          <p:cNvSpPr>
            <a:spLocks noGrp="1"/>
          </p:cNvSpPr>
          <p:nvPr>
            <p:ph type="media" sz="quarter" idx="10"/>
          </p:nvPr>
        </p:nvSpPr>
        <p:spPr>
          <a:xfrm>
            <a:off x="0" y="0"/>
            <a:ext cx="12192000" cy="6858000"/>
          </a:xfrm>
          <a:solidFill>
            <a:schemeClr val="bg1">
              <a:lumMod val="50000"/>
            </a:schemeClr>
          </a:solidFill>
        </p:spPr>
        <p:txBody>
          <a:bodyPr anchor="ctr"/>
          <a:lstStyle>
            <a:lvl1pPr marL="0" indent="0" algn="ctr">
              <a:buNone/>
              <a:defRPr/>
            </a:lvl1pPr>
          </a:lstStyle>
          <a:p>
            <a:r>
              <a:rPr lang="de-DE"/>
              <a:t>Mediaclip durch Klicken auf Symbol hinzufügen</a:t>
            </a:r>
            <a:endParaRPr lang="de-DE" dirty="0"/>
          </a:p>
        </p:txBody>
      </p:sp>
      <p:sp>
        <p:nvSpPr>
          <p:cNvPr id="2" name="Titel 1">
            <a:extLst>
              <a:ext uri="{FF2B5EF4-FFF2-40B4-BE49-F238E27FC236}">
                <a16:creationId xmlns:a16="http://schemas.microsoft.com/office/drawing/2014/main" id="{D80E10FB-DB28-4159-ABFD-2E84010A9BC2}"/>
              </a:ext>
            </a:extLst>
          </p:cNvPr>
          <p:cNvSpPr>
            <a:spLocks noGrp="1"/>
          </p:cNvSpPr>
          <p:nvPr>
            <p:ph type="title"/>
          </p:nvPr>
        </p:nvSpPr>
        <p:spPr>
          <a:xfrm>
            <a:off x="0" y="0"/>
            <a:ext cx="12192000" cy="6858000"/>
          </a:xfrm>
          <a:solidFill>
            <a:schemeClr val="tx1">
              <a:alpha val="30000"/>
            </a:schemeClr>
          </a:solidFill>
        </p:spPr>
        <p:txBody>
          <a:bodyPr lIns="324000" tIns="324000" rIns="324000" bIns="2412000" anchor="b"/>
          <a:lstStyle>
            <a:lvl1pPr algn="ctr">
              <a:defRPr sz="6000">
                <a:solidFill>
                  <a:schemeClr val="bg1"/>
                </a:solidFill>
              </a:defRPr>
            </a:lvl1pPr>
          </a:lstStyle>
          <a:p>
            <a:r>
              <a:rPr lang="de-DE"/>
              <a:t>Mastertitelformat bearbeiten</a:t>
            </a:r>
            <a:endParaRPr lang="de-DE" dirty="0"/>
          </a:p>
        </p:txBody>
      </p:sp>
      <p:sp>
        <p:nvSpPr>
          <p:cNvPr id="5" name="Fußzeilenplatzhalter 4">
            <a:extLst>
              <a:ext uri="{FF2B5EF4-FFF2-40B4-BE49-F238E27FC236}">
                <a16:creationId xmlns:a16="http://schemas.microsoft.com/office/drawing/2014/main" id="{EB538E46-C847-44FA-A5BC-C63FF58B56BA}"/>
              </a:ext>
            </a:extLst>
          </p:cNvPr>
          <p:cNvSpPr>
            <a:spLocks noGrp="1"/>
          </p:cNvSpPr>
          <p:nvPr>
            <p:ph type="ftr" sz="quarter" idx="11"/>
          </p:nvPr>
        </p:nvSpPr>
        <p:spPr>
          <a:xfrm>
            <a:off x="371475" y="6538648"/>
            <a:ext cx="10602000" cy="216024"/>
          </a:xfrm>
        </p:spPr>
        <p:txBody>
          <a:bodyPr/>
          <a:lstStyle>
            <a:lvl1pPr>
              <a:defRPr>
                <a:solidFill>
                  <a:schemeClr val="bg1"/>
                </a:solidFill>
              </a:defRPr>
            </a:lvl1pPr>
          </a:lstStyle>
          <a:p>
            <a:r>
              <a:rPr lang="de-DE"/>
              <a:t>DB Netz AG | 24.11.2023</a:t>
            </a:r>
            <a:endParaRPr lang="de-DE" dirty="0"/>
          </a:p>
        </p:txBody>
      </p:sp>
      <p:sp>
        <p:nvSpPr>
          <p:cNvPr id="6" name="Foliennummernplatzhalter 5">
            <a:extLst>
              <a:ext uri="{FF2B5EF4-FFF2-40B4-BE49-F238E27FC236}">
                <a16:creationId xmlns:a16="http://schemas.microsoft.com/office/drawing/2014/main" id="{0EC4D224-C30D-405E-A5EE-0DB17C1D8679}"/>
              </a:ext>
            </a:extLst>
          </p:cNvPr>
          <p:cNvSpPr>
            <a:spLocks noGrp="1"/>
          </p:cNvSpPr>
          <p:nvPr>
            <p:ph type="sldNum" sz="quarter" idx="12"/>
          </p:nvPr>
        </p:nvSpPr>
        <p:spPr/>
        <p:txBody>
          <a:bodyPr/>
          <a:lstStyle>
            <a:lvl1pPr>
              <a:defRPr>
                <a:solidFill>
                  <a:schemeClr val="bg1"/>
                </a:solidFill>
              </a:defRPr>
            </a:lvl1pPr>
          </a:lstStyle>
          <a:p>
            <a:fld id="{913D9F7D-0C28-4C21-AA99-7C67E34F632A}" type="slidenum">
              <a:rPr lang="de-DE" smtClean="0"/>
              <a:pPr/>
              <a:t>‹Nr.›</a:t>
            </a:fld>
            <a:endParaRPr lang="de-DE"/>
          </a:p>
        </p:txBody>
      </p:sp>
      <p:sp>
        <p:nvSpPr>
          <p:cNvPr id="9" name="Textplatzhalter 8">
            <a:extLst>
              <a:ext uri="{FF2B5EF4-FFF2-40B4-BE49-F238E27FC236}">
                <a16:creationId xmlns:a16="http://schemas.microsoft.com/office/drawing/2014/main" id="{519DF05F-72AD-4B24-A27F-095169952370}"/>
              </a:ext>
            </a:extLst>
          </p:cNvPr>
          <p:cNvSpPr>
            <a:spLocks noGrp="1"/>
          </p:cNvSpPr>
          <p:nvPr>
            <p:ph type="body" sz="quarter" idx="14" hasCustomPrompt="1"/>
          </p:nvPr>
        </p:nvSpPr>
        <p:spPr>
          <a:xfrm>
            <a:off x="371475" y="5208436"/>
            <a:ext cx="11449050" cy="935487"/>
          </a:xfrm>
        </p:spPr>
        <p:txBody>
          <a:bodyPr/>
          <a:lstStyle>
            <a:lvl1pPr marL="0" indent="0" algn="ctr">
              <a:buNone/>
              <a:defRPr sz="1600">
                <a:solidFill>
                  <a:schemeClr val="bg1"/>
                </a:solidFill>
              </a:defRPr>
            </a:lvl1pPr>
          </a:lstStyle>
          <a:p>
            <a:pPr lvl="0"/>
            <a:r>
              <a:rPr lang="de-DE" dirty="0"/>
              <a:t>Vorname Nachname</a:t>
            </a:r>
          </a:p>
        </p:txBody>
      </p:sp>
      <p:sp>
        <p:nvSpPr>
          <p:cNvPr id="7" name="Textplatzhalter 6">
            <a:extLst>
              <a:ext uri="{FF2B5EF4-FFF2-40B4-BE49-F238E27FC236}">
                <a16:creationId xmlns:a16="http://schemas.microsoft.com/office/drawing/2014/main" id="{59B825A7-CC36-4592-BA09-A6FA6C29D838}"/>
              </a:ext>
            </a:extLst>
          </p:cNvPr>
          <p:cNvSpPr>
            <a:spLocks noGrp="1"/>
          </p:cNvSpPr>
          <p:nvPr>
            <p:ph type="body" sz="quarter" idx="15" hasCustomPrompt="1"/>
          </p:nvPr>
        </p:nvSpPr>
        <p:spPr>
          <a:xfrm>
            <a:off x="5486313" y="4905164"/>
            <a:ext cx="1220724" cy="121625"/>
          </a:xfrm>
          <a:prstGeom prst="roundRect">
            <a:avLst>
              <a:gd name="adj" fmla="val 50000"/>
            </a:avLst>
          </a:prstGeom>
          <a:solidFill>
            <a:schemeClr val="accent2"/>
          </a:solidFill>
        </p:spPr>
        <p:txBody>
          <a:bodyPr/>
          <a:lstStyle>
            <a:lvl1pPr marL="0" indent="0">
              <a:buNone/>
              <a:defRPr sz="800">
                <a:solidFill>
                  <a:schemeClr val="bg1"/>
                </a:solidFill>
              </a:defRPr>
            </a:lvl1pPr>
            <a:lvl2pPr marL="271463" indent="0">
              <a:buNone/>
              <a:defRPr/>
            </a:lvl2pPr>
          </a:lstStyle>
          <a:p>
            <a:pPr lvl="0"/>
            <a:r>
              <a:rPr lang="de-DE" dirty="0"/>
              <a:t> </a:t>
            </a:r>
          </a:p>
        </p:txBody>
      </p:sp>
      <p:sp>
        <p:nvSpPr>
          <p:cNvPr id="10" name="Textplatzhalter 6">
            <a:extLst>
              <a:ext uri="{FF2B5EF4-FFF2-40B4-BE49-F238E27FC236}">
                <a16:creationId xmlns:a16="http://schemas.microsoft.com/office/drawing/2014/main" id="{B27FFED9-1D10-457A-BB20-AF5C3651EB65}"/>
              </a:ext>
            </a:extLst>
          </p:cNvPr>
          <p:cNvSpPr>
            <a:spLocks noGrp="1"/>
          </p:cNvSpPr>
          <p:nvPr>
            <p:ph type="body" sz="quarter" idx="16" hasCustomPrompt="1"/>
          </p:nvPr>
        </p:nvSpPr>
        <p:spPr>
          <a:xfrm>
            <a:off x="11287836" y="6475761"/>
            <a:ext cx="532800" cy="50400"/>
          </a:xfrm>
          <a:prstGeom prst="roundRect">
            <a:avLst>
              <a:gd name="adj" fmla="val 50000"/>
            </a:avLst>
          </a:prstGeom>
          <a:solidFill>
            <a:schemeClr val="accent2"/>
          </a:solidFill>
        </p:spPr>
        <p:txBody>
          <a:bodyPr/>
          <a:lstStyle>
            <a:lvl1pPr marL="0" indent="0">
              <a:buNone/>
              <a:defRPr sz="800">
                <a:solidFill>
                  <a:schemeClr val="bg1"/>
                </a:solidFill>
              </a:defRPr>
            </a:lvl1pPr>
            <a:lvl2pPr marL="271463" indent="0">
              <a:buNone/>
              <a:defRPr/>
            </a:lvl2pPr>
          </a:lstStyle>
          <a:p>
            <a:pPr lvl="0"/>
            <a:r>
              <a:rPr lang="de-DE" dirty="0"/>
              <a:t> </a:t>
            </a:r>
          </a:p>
        </p:txBody>
      </p:sp>
      <p:sp>
        <p:nvSpPr>
          <p:cNvPr id="11" name="Textplatzhalter 3">
            <a:extLst>
              <a:ext uri="{FF2B5EF4-FFF2-40B4-BE49-F238E27FC236}">
                <a16:creationId xmlns:a16="http://schemas.microsoft.com/office/drawing/2014/main" id="{463EE55D-A15C-4854-B441-7F0B261C6219}"/>
              </a:ext>
            </a:extLst>
          </p:cNvPr>
          <p:cNvSpPr>
            <a:spLocks noGrp="1"/>
          </p:cNvSpPr>
          <p:nvPr>
            <p:ph type="body" sz="quarter" idx="18" hasCustomPrompt="1"/>
          </p:nvPr>
        </p:nvSpPr>
        <p:spPr>
          <a:xfrm>
            <a:off x="10245523" y="368561"/>
            <a:ext cx="1575001" cy="378099"/>
          </a:xfrm>
          <a:blipFill>
            <a:blip r:embed="rId2"/>
            <a:stretch>
              <a:fillRect/>
            </a:stretch>
          </a:blipFill>
        </p:spPr>
        <p:txBody>
          <a:bodyPr vert="horz" lIns="0" tIns="0" rIns="0" bIns="0" rtlCol="0" anchor="t" anchorCtr="0">
            <a:noAutofit/>
          </a:bodyPr>
          <a:lstStyle>
            <a:lvl1pPr marL="0" indent="0">
              <a:buNone/>
              <a:defRPr lang="de-DE" sz="1000" dirty="0">
                <a:solidFill>
                  <a:schemeClr val="bg1"/>
                </a:solidFill>
              </a:defRPr>
            </a:lvl1pPr>
          </a:lstStyle>
          <a:p>
            <a:pPr marL="182563" lvl="0" indent="-182563"/>
            <a:r>
              <a:rPr lang="de-DE" dirty="0"/>
              <a:t> </a:t>
            </a:r>
          </a:p>
        </p:txBody>
      </p:sp>
    </p:spTree>
    <p:extLst>
      <p:ext uri="{BB962C8B-B14F-4D97-AF65-F5344CB8AC3E}">
        <p14:creationId xmlns:p14="http://schemas.microsoft.com/office/powerpoint/2010/main" val="957869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Zitat (Logo Weiß)">
    <p:spTree>
      <p:nvGrpSpPr>
        <p:cNvPr id="1" name=""/>
        <p:cNvGrpSpPr/>
        <p:nvPr/>
      </p:nvGrpSpPr>
      <p:grpSpPr>
        <a:xfrm>
          <a:off x="0" y="0"/>
          <a:ext cx="0" cy="0"/>
          <a:chOff x="0" y="0"/>
          <a:chExt cx="0" cy="0"/>
        </a:xfrm>
      </p:grpSpPr>
      <p:sp>
        <p:nvSpPr>
          <p:cNvPr id="13" name="Medienplatzhalter 4">
            <a:extLst>
              <a:ext uri="{FF2B5EF4-FFF2-40B4-BE49-F238E27FC236}">
                <a16:creationId xmlns:a16="http://schemas.microsoft.com/office/drawing/2014/main" id="{3348C025-EC14-4E25-AA69-4FBB23BF31B0}"/>
              </a:ext>
            </a:extLst>
          </p:cNvPr>
          <p:cNvSpPr>
            <a:spLocks noGrp="1"/>
          </p:cNvSpPr>
          <p:nvPr>
            <p:ph type="media" sz="quarter" idx="10"/>
          </p:nvPr>
        </p:nvSpPr>
        <p:spPr>
          <a:xfrm>
            <a:off x="0" y="0"/>
            <a:ext cx="12192000" cy="6858000"/>
          </a:xfrm>
          <a:solidFill>
            <a:schemeClr val="bg1">
              <a:lumMod val="50000"/>
            </a:schemeClr>
          </a:solidFill>
        </p:spPr>
        <p:txBody>
          <a:bodyPr anchor="ctr"/>
          <a:lstStyle>
            <a:lvl1pPr marL="0" indent="0" algn="ctr">
              <a:buNone/>
              <a:defRPr/>
            </a:lvl1pPr>
          </a:lstStyle>
          <a:p>
            <a:r>
              <a:rPr lang="de-DE"/>
              <a:t>Mediaclip durch Klicken auf Symbol hinzufügen</a:t>
            </a:r>
            <a:endParaRPr lang="de-DE" dirty="0"/>
          </a:p>
        </p:txBody>
      </p:sp>
      <p:sp>
        <p:nvSpPr>
          <p:cNvPr id="2" name="Titel 1">
            <a:extLst>
              <a:ext uri="{FF2B5EF4-FFF2-40B4-BE49-F238E27FC236}">
                <a16:creationId xmlns:a16="http://schemas.microsoft.com/office/drawing/2014/main" id="{D80E10FB-DB28-4159-ABFD-2E84010A9BC2}"/>
              </a:ext>
            </a:extLst>
          </p:cNvPr>
          <p:cNvSpPr>
            <a:spLocks noGrp="1"/>
          </p:cNvSpPr>
          <p:nvPr>
            <p:ph type="title"/>
          </p:nvPr>
        </p:nvSpPr>
        <p:spPr>
          <a:xfrm>
            <a:off x="0" y="0"/>
            <a:ext cx="12192000" cy="6858000"/>
          </a:xfrm>
          <a:solidFill>
            <a:schemeClr val="tx1">
              <a:alpha val="30000"/>
            </a:schemeClr>
          </a:solidFill>
        </p:spPr>
        <p:txBody>
          <a:bodyPr lIns="324000" tIns="324000" rIns="324000" bIns="2412000" anchor="b"/>
          <a:lstStyle>
            <a:lvl1pPr algn="ctr">
              <a:defRPr sz="6000">
                <a:solidFill>
                  <a:schemeClr val="bg1"/>
                </a:solidFill>
              </a:defRPr>
            </a:lvl1pPr>
          </a:lstStyle>
          <a:p>
            <a:r>
              <a:rPr lang="de-DE"/>
              <a:t>Mastertitelformat bearbeiten</a:t>
            </a:r>
            <a:endParaRPr lang="de-DE" dirty="0"/>
          </a:p>
        </p:txBody>
      </p:sp>
      <p:sp>
        <p:nvSpPr>
          <p:cNvPr id="5" name="Fußzeilenplatzhalter 4">
            <a:extLst>
              <a:ext uri="{FF2B5EF4-FFF2-40B4-BE49-F238E27FC236}">
                <a16:creationId xmlns:a16="http://schemas.microsoft.com/office/drawing/2014/main" id="{EB538E46-C847-44FA-A5BC-C63FF58B56BA}"/>
              </a:ext>
            </a:extLst>
          </p:cNvPr>
          <p:cNvSpPr>
            <a:spLocks noGrp="1"/>
          </p:cNvSpPr>
          <p:nvPr>
            <p:ph type="ftr" sz="quarter" idx="11"/>
          </p:nvPr>
        </p:nvSpPr>
        <p:spPr>
          <a:xfrm>
            <a:off x="371475" y="6538648"/>
            <a:ext cx="10602000" cy="216024"/>
          </a:xfrm>
        </p:spPr>
        <p:txBody>
          <a:bodyPr/>
          <a:lstStyle>
            <a:lvl1pPr>
              <a:defRPr>
                <a:solidFill>
                  <a:schemeClr val="bg1"/>
                </a:solidFill>
              </a:defRPr>
            </a:lvl1pPr>
          </a:lstStyle>
          <a:p>
            <a:r>
              <a:rPr lang="de-DE"/>
              <a:t>DB Netz AG | 24.11.2023</a:t>
            </a:r>
            <a:endParaRPr lang="de-DE" dirty="0"/>
          </a:p>
        </p:txBody>
      </p:sp>
      <p:sp>
        <p:nvSpPr>
          <p:cNvPr id="6" name="Foliennummernplatzhalter 5">
            <a:extLst>
              <a:ext uri="{FF2B5EF4-FFF2-40B4-BE49-F238E27FC236}">
                <a16:creationId xmlns:a16="http://schemas.microsoft.com/office/drawing/2014/main" id="{0EC4D224-C30D-405E-A5EE-0DB17C1D8679}"/>
              </a:ext>
            </a:extLst>
          </p:cNvPr>
          <p:cNvSpPr>
            <a:spLocks noGrp="1"/>
          </p:cNvSpPr>
          <p:nvPr>
            <p:ph type="sldNum" sz="quarter" idx="12"/>
          </p:nvPr>
        </p:nvSpPr>
        <p:spPr/>
        <p:txBody>
          <a:bodyPr/>
          <a:lstStyle>
            <a:lvl1pPr>
              <a:defRPr>
                <a:solidFill>
                  <a:schemeClr val="bg1"/>
                </a:solidFill>
              </a:defRPr>
            </a:lvl1pPr>
          </a:lstStyle>
          <a:p>
            <a:fld id="{913D9F7D-0C28-4C21-AA99-7C67E34F632A}" type="slidenum">
              <a:rPr lang="de-DE" smtClean="0"/>
              <a:pPr/>
              <a:t>‹Nr.›</a:t>
            </a:fld>
            <a:endParaRPr lang="de-DE"/>
          </a:p>
        </p:txBody>
      </p:sp>
      <p:sp>
        <p:nvSpPr>
          <p:cNvPr id="9" name="Textplatzhalter 8">
            <a:extLst>
              <a:ext uri="{FF2B5EF4-FFF2-40B4-BE49-F238E27FC236}">
                <a16:creationId xmlns:a16="http://schemas.microsoft.com/office/drawing/2014/main" id="{519DF05F-72AD-4B24-A27F-095169952370}"/>
              </a:ext>
            </a:extLst>
          </p:cNvPr>
          <p:cNvSpPr>
            <a:spLocks noGrp="1"/>
          </p:cNvSpPr>
          <p:nvPr>
            <p:ph type="body" sz="quarter" idx="14" hasCustomPrompt="1"/>
          </p:nvPr>
        </p:nvSpPr>
        <p:spPr>
          <a:xfrm>
            <a:off x="371475" y="5208436"/>
            <a:ext cx="11449050" cy="935486"/>
          </a:xfrm>
        </p:spPr>
        <p:txBody>
          <a:bodyPr/>
          <a:lstStyle>
            <a:lvl1pPr marL="0" indent="0" algn="ctr">
              <a:buNone/>
              <a:defRPr sz="1600">
                <a:solidFill>
                  <a:schemeClr val="bg1"/>
                </a:solidFill>
              </a:defRPr>
            </a:lvl1pPr>
          </a:lstStyle>
          <a:p>
            <a:pPr lvl="0"/>
            <a:r>
              <a:rPr lang="de-DE" dirty="0"/>
              <a:t>Vorname Nachname</a:t>
            </a:r>
          </a:p>
        </p:txBody>
      </p:sp>
      <p:sp>
        <p:nvSpPr>
          <p:cNvPr id="7" name="Textplatzhalter 6">
            <a:extLst>
              <a:ext uri="{FF2B5EF4-FFF2-40B4-BE49-F238E27FC236}">
                <a16:creationId xmlns:a16="http://schemas.microsoft.com/office/drawing/2014/main" id="{59B825A7-CC36-4592-BA09-A6FA6C29D838}"/>
              </a:ext>
            </a:extLst>
          </p:cNvPr>
          <p:cNvSpPr>
            <a:spLocks noGrp="1"/>
          </p:cNvSpPr>
          <p:nvPr>
            <p:ph type="body" sz="quarter" idx="15" hasCustomPrompt="1"/>
          </p:nvPr>
        </p:nvSpPr>
        <p:spPr>
          <a:xfrm>
            <a:off x="5486313" y="4905164"/>
            <a:ext cx="1220724" cy="121625"/>
          </a:xfrm>
          <a:prstGeom prst="roundRect">
            <a:avLst>
              <a:gd name="adj" fmla="val 50000"/>
            </a:avLst>
          </a:prstGeom>
          <a:solidFill>
            <a:schemeClr val="accent2"/>
          </a:solidFill>
        </p:spPr>
        <p:txBody>
          <a:bodyPr/>
          <a:lstStyle>
            <a:lvl1pPr marL="0" indent="0">
              <a:buNone/>
              <a:defRPr sz="800">
                <a:solidFill>
                  <a:schemeClr val="bg1"/>
                </a:solidFill>
              </a:defRPr>
            </a:lvl1pPr>
            <a:lvl2pPr marL="271463" indent="0">
              <a:buNone/>
              <a:defRPr/>
            </a:lvl2pPr>
          </a:lstStyle>
          <a:p>
            <a:pPr lvl="0"/>
            <a:r>
              <a:rPr lang="de-DE" dirty="0"/>
              <a:t> </a:t>
            </a:r>
          </a:p>
        </p:txBody>
      </p:sp>
      <p:sp>
        <p:nvSpPr>
          <p:cNvPr id="10" name="Textplatzhalter 6">
            <a:extLst>
              <a:ext uri="{FF2B5EF4-FFF2-40B4-BE49-F238E27FC236}">
                <a16:creationId xmlns:a16="http://schemas.microsoft.com/office/drawing/2014/main" id="{B27FFED9-1D10-457A-BB20-AF5C3651EB65}"/>
              </a:ext>
            </a:extLst>
          </p:cNvPr>
          <p:cNvSpPr>
            <a:spLocks noGrp="1"/>
          </p:cNvSpPr>
          <p:nvPr>
            <p:ph type="body" sz="quarter" idx="16" hasCustomPrompt="1"/>
          </p:nvPr>
        </p:nvSpPr>
        <p:spPr>
          <a:xfrm>
            <a:off x="11287836" y="6475761"/>
            <a:ext cx="532800" cy="50400"/>
          </a:xfrm>
          <a:prstGeom prst="roundRect">
            <a:avLst>
              <a:gd name="adj" fmla="val 50000"/>
            </a:avLst>
          </a:prstGeom>
          <a:solidFill>
            <a:schemeClr val="accent2"/>
          </a:solidFill>
        </p:spPr>
        <p:txBody>
          <a:bodyPr/>
          <a:lstStyle>
            <a:lvl1pPr marL="0" indent="0">
              <a:buNone/>
              <a:defRPr sz="800">
                <a:solidFill>
                  <a:schemeClr val="bg1"/>
                </a:solidFill>
              </a:defRPr>
            </a:lvl1pPr>
            <a:lvl2pPr marL="271463" indent="0">
              <a:buNone/>
              <a:defRPr/>
            </a:lvl2pPr>
          </a:lstStyle>
          <a:p>
            <a:pPr lvl="0"/>
            <a:r>
              <a:rPr lang="de-DE" dirty="0"/>
              <a:t> </a:t>
            </a:r>
          </a:p>
        </p:txBody>
      </p:sp>
      <p:sp>
        <p:nvSpPr>
          <p:cNvPr id="11" name="Textplatzhalter 3">
            <a:extLst>
              <a:ext uri="{FF2B5EF4-FFF2-40B4-BE49-F238E27FC236}">
                <a16:creationId xmlns:a16="http://schemas.microsoft.com/office/drawing/2014/main" id="{3938C865-AF38-4303-A4E7-9ACD97451832}"/>
              </a:ext>
            </a:extLst>
          </p:cNvPr>
          <p:cNvSpPr>
            <a:spLocks noGrp="1"/>
          </p:cNvSpPr>
          <p:nvPr>
            <p:ph type="body" sz="quarter" idx="18" hasCustomPrompt="1"/>
          </p:nvPr>
        </p:nvSpPr>
        <p:spPr>
          <a:xfrm>
            <a:off x="10245523" y="368561"/>
            <a:ext cx="1575001" cy="378099"/>
          </a:xfrm>
          <a:blipFill>
            <a:blip r:embed="rId2"/>
            <a:stretch>
              <a:fillRect/>
            </a:stretch>
          </a:blipFill>
        </p:spPr>
        <p:txBody>
          <a:bodyPr/>
          <a:lstStyle>
            <a:lvl1pPr marL="0" indent="0">
              <a:buFont typeface="Arial" panose="020B0604020202020204" pitchFamily="34" charset="0"/>
              <a:buNone/>
              <a:defRPr sz="1000">
                <a:solidFill>
                  <a:schemeClr val="bg1"/>
                </a:solidFill>
              </a:defRPr>
            </a:lvl1pPr>
          </a:lstStyle>
          <a:p>
            <a:pPr lvl="0"/>
            <a:r>
              <a:rPr lang="de-DE" dirty="0"/>
              <a:t> </a:t>
            </a:r>
          </a:p>
        </p:txBody>
      </p:sp>
    </p:spTree>
    <p:extLst>
      <p:ext uri="{BB962C8B-B14F-4D97-AF65-F5344CB8AC3E}">
        <p14:creationId xmlns:p14="http://schemas.microsoft.com/office/powerpoint/2010/main" val="220987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Ende (Bild)">
    <p:bg>
      <p:bgPr>
        <a:solidFill>
          <a:schemeClr val="tx1">
            <a:alpha val="84000"/>
          </a:schemeClr>
        </a:solidFill>
        <a:effectLst/>
      </p:bgPr>
    </p:bg>
    <p:spTree>
      <p:nvGrpSpPr>
        <p:cNvPr id="1" name=""/>
        <p:cNvGrpSpPr/>
        <p:nvPr/>
      </p:nvGrpSpPr>
      <p:grpSpPr>
        <a:xfrm>
          <a:off x="0" y="0"/>
          <a:ext cx="0" cy="0"/>
          <a:chOff x="0" y="0"/>
          <a:chExt cx="0" cy="0"/>
        </a:xfrm>
      </p:grpSpPr>
      <p:sp>
        <p:nvSpPr>
          <p:cNvPr id="3" name="Bildplatzhalter 10">
            <a:extLst>
              <a:ext uri="{FF2B5EF4-FFF2-40B4-BE49-F238E27FC236}">
                <a16:creationId xmlns:a16="http://schemas.microsoft.com/office/drawing/2014/main" id="{88E6BB85-2CD9-4C46-9692-3B22C74A1300}"/>
              </a:ext>
            </a:extLst>
          </p:cNvPr>
          <p:cNvSpPr>
            <a:spLocks noGrp="1"/>
          </p:cNvSpPr>
          <p:nvPr>
            <p:ph type="pic" sz="quarter" idx="15"/>
          </p:nvPr>
        </p:nvSpPr>
        <p:spPr>
          <a:xfrm>
            <a:off x="-1" y="0"/>
            <a:ext cx="12192001" cy="6858000"/>
          </a:xfrm>
          <a:noFill/>
        </p:spPr>
        <p:txBody>
          <a:bodyPr anchor="ctr"/>
          <a:lstStyle>
            <a:lvl1pPr marL="0" indent="0" algn="ctr">
              <a:buNone/>
              <a:defRPr/>
            </a:lvl1pPr>
          </a:lstStyle>
          <a:p>
            <a:r>
              <a:rPr lang="de-DE"/>
              <a:t>Bild durch Klicken auf Symbol hinzufügen</a:t>
            </a:r>
            <a:endParaRPr lang="de-DE" dirty="0"/>
          </a:p>
        </p:txBody>
      </p:sp>
      <p:sp>
        <p:nvSpPr>
          <p:cNvPr id="2" name="Titel 1">
            <a:extLst>
              <a:ext uri="{FF2B5EF4-FFF2-40B4-BE49-F238E27FC236}">
                <a16:creationId xmlns:a16="http://schemas.microsoft.com/office/drawing/2014/main" id="{05B94DD2-B5F5-4C54-B070-51A7824E1609}"/>
              </a:ext>
            </a:extLst>
          </p:cNvPr>
          <p:cNvSpPr>
            <a:spLocks noGrp="1"/>
          </p:cNvSpPr>
          <p:nvPr>
            <p:ph type="title"/>
          </p:nvPr>
        </p:nvSpPr>
        <p:spPr>
          <a:xfrm>
            <a:off x="371476" y="2436127"/>
            <a:ext cx="11449050" cy="3693211"/>
          </a:xfrm>
        </p:spPr>
        <p:txBody>
          <a:bodyPr/>
          <a:lstStyle>
            <a:lvl1pPr algn="ctr">
              <a:defRPr sz="8000">
                <a:solidFill>
                  <a:schemeClr val="bg1"/>
                </a:solidFill>
              </a:defRPr>
            </a:lvl1pPr>
          </a:lstStyle>
          <a:p>
            <a:r>
              <a:rPr lang="de-DE"/>
              <a:t>Mastertitelformat bearbeiten</a:t>
            </a:r>
            <a:endParaRPr lang="de-DE" dirty="0"/>
          </a:p>
        </p:txBody>
      </p:sp>
    </p:spTree>
    <p:extLst>
      <p:ext uri="{BB962C8B-B14F-4D97-AF65-F5344CB8AC3E}">
        <p14:creationId xmlns:p14="http://schemas.microsoft.com/office/powerpoint/2010/main" val="327439256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Only" preserve="1">
  <p:cSld name="Ende (Rot)">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B94DD2-B5F5-4C54-B070-51A7824E1609}"/>
              </a:ext>
            </a:extLst>
          </p:cNvPr>
          <p:cNvSpPr>
            <a:spLocks noGrp="1"/>
          </p:cNvSpPr>
          <p:nvPr>
            <p:ph type="title"/>
          </p:nvPr>
        </p:nvSpPr>
        <p:spPr>
          <a:xfrm>
            <a:off x="371476" y="2436127"/>
            <a:ext cx="11449050" cy="3693211"/>
          </a:xfrm>
        </p:spPr>
        <p:txBody>
          <a:bodyPr/>
          <a:lstStyle>
            <a:lvl1pPr algn="ctr">
              <a:defRPr sz="8000">
                <a:solidFill>
                  <a:schemeClr val="bg1"/>
                </a:solidFill>
              </a:defRPr>
            </a:lvl1pPr>
          </a:lstStyle>
          <a:p>
            <a:r>
              <a:rPr lang="de-DE"/>
              <a:t>Mastertitelformat bearbeiten</a:t>
            </a:r>
            <a:endParaRPr lang="de-DE" dirty="0"/>
          </a:p>
        </p:txBody>
      </p:sp>
    </p:spTree>
    <p:extLst>
      <p:ext uri="{BB962C8B-B14F-4D97-AF65-F5344CB8AC3E}">
        <p14:creationId xmlns:p14="http://schemas.microsoft.com/office/powerpoint/2010/main" val="21380186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Bild, Logo Schwarz)">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AA98A793-6334-4A93-A832-55E4A93AE29D}"/>
              </a:ext>
            </a:extLst>
          </p:cNvPr>
          <p:cNvSpPr>
            <a:spLocks noGrp="1"/>
          </p:cNvSpPr>
          <p:nvPr>
            <p:ph type="pic" sz="quarter" idx="15"/>
          </p:nvPr>
        </p:nvSpPr>
        <p:spPr>
          <a:xfrm>
            <a:off x="-1" y="0"/>
            <a:ext cx="12192001" cy="6858000"/>
          </a:xfrm>
          <a:solidFill>
            <a:schemeClr val="bg1">
              <a:lumMod val="75000"/>
            </a:schemeClr>
          </a:solidFill>
        </p:spPr>
        <p:txBody>
          <a:bodyPr anchor="ctr"/>
          <a:lstStyle>
            <a:lvl1pPr marL="0" indent="0" algn="ctr">
              <a:buNone/>
              <a:defRPr/>
            </a:lvl1pPr>
          </a:lstStyle>
          <a:p>
            <a:r>
              <a:rPr lang="de-DE"/>
              <a:t>Bild durch Klicken auf Symbol hinzufügen</a:t>
            </a:r>
            <a:endParaRPr lang="de-DE" dirty="0"/>
          </a:p>
        </p:txBody>
      </p:sp>
      <p:sp>
        <p:nvSpPr>
          <p:cNvPr id="12" name="Textplatzhalter 6">
            <a:extLst>
              <a:ext uri="{FF2B5EF4-FFF2-40B4-BE49-F238E27FC236}">
                <a16:creationId xmlns:a16="http://schemas.microsoft.com/office/drawing/2014/main" id="{F6F306AD-528B-44F2-97F6-C1072B0EEA69}"/>
              </a:ext>
            </a:extLst>
          </p:cNvPr>
          <p:cNvSpPr>
            <a:spLocks noGrp="1"/>
          </p:cNvSpPr>
          <p:nvPr>
            <p:ph type="body" sz="quarter" idx="12" hasCustomPrompt="1"/>
          </p:nvPr>
        </p:nvSpPr>
        <p:spPr>
          <a:xfrm>
            <a:off x="579652" y="5467612"/>
            <a:ext cx="1220724" cy="121625"/>
          </a:xfrm>
          <a:prstGeom prst="roundRect">
            <a:avLst>
              <a:gd name="adj" fmla="val 50000"/>
            </a:avLst>
          </a:prstGeom>
          <a:solidFill>
            <a:schemeClr val="accent2"/>
          </a:solidFill>
        </p:spPr>
        <p:txBody>
          <a:bodyPr/>
          <a:lstStyle>
            <a:lvl1pPr marL="0" indent="0">
              <a:buNone/>
              <a:defRPr sz="800">
                <a:solidFill>
                  <a:schemeClr val="bg1"/>
                </a:solidFill>
              </a:defRPr>
            </a:lvl1pPr>
            <a:lvl2pPr marL="271463" indent="0">
              <a:buNone/>
              <a:defRPr/>
            </a:lvl2pPr>
          </a:lstStyle>
          <a:p>
            <a:pPr lvl="0"/>
            <a:r>
              <a:rPr lang="de-DE" dirty="0"/>
              <a:t> </a:t>
            </a:r>
          </a:p>
        </p:txBody>
      </p:sp>
      <p:sp>
        <p:nvSpPr>
          <p:cNvPr id="2" name="Titel 1">
            <a:extLst>
              <a:ext uri="{FF2B5EF4-FFF2-40B4-BE49-F238E27FC236}">
                <a16:creationId xmlns:a16="http://schemas.microsoft.com/office/drawing/2014/main" id="{A246A6EC-3E05-4D6A-90AC-32BADE329B9C}"/>
              </a:ext>
            </a:extLst>
          </p:cNvPr>
          <p:cNvSpPr>
            <a:spLocks noGrp="1"/>
          </p:cNvSpPr>
          <p:nvPr>
            <p:ph type="ctrTitle"/>
          </p:nvPr>
        </p:nvSpPr>
        <p:spPr>
          <a:xfrm>
            <a:off x="579652" y="3609020"/>
            <a:ext cx="11240873" cy="756084"/>
          </a:xfrm>
        </p:spPr>
        <p:txBody>
          <a:bodyPr anchor="b"/>
          <a:lstStyle>
            <a:lvl1pPr algn="l">
              <a:defRPr sz="4800">
                <a:solidFill>
                  <a:schemeClr val="tx1"/>
                </a:solidFill>
              </a:defRPr>
            </a:lvl1pPr>
          </a:lstStyle>
          <a:p>
            <a:r>
              <a:rPr lang="de-DE"/>
              <a:t>Mastertitelformat bearbeiten</a:t>
            </a:r>
            <a:endParaRPr lang="de-DE" dirty="0"/>
          </a:p>
        </p:txBody>
      </p:sp>
      <p:sp>
        <p:nvSpPr>
          <p:cNvPr id="3" name="Untertitel 2">
            <a:extLst>
              <a:ext uri="{FF2B5EF4-FFF2-40B4-BE49-F238E27FC236}">
                <a16:creationId xmlns:a16="http://schemas.microsoft.com/office/drawing/2014/main" id="{D9B9821B-D7E4-454E-A8E2-C60C1507FD10}"/>
              </a:ext>
            </a:extLst>
          </p:cNvPr>
          <p:cNvSpPr>
            <a:spLocks noGrp="1"/>
          </p:cNvSpPr>
          <p:nvPr>
            <p:ph type="subTitle" idx="1"/>
          </p:nvPr>
        </p:nvSpPr>
        <p:spPr>
          <a:xfrm>
            <a:off x="579652" y="4392005"/>
            <a:ext cx="11240873" cy="683654"/>
          </a:xfrm>
        </p:spPr>
        <p:txBody>
          <a:bodyPr/>
          <a:lstStyle>
            <a:lvl1pPr marL="0" indent="0" algn="l">
              <a:buNone/>
              <a:defRPr sz="3200">
                <a:solidFill>
                  <a:schemeClr val="tx1"/>
                </a:solidFill>
                <a:latin typeface="DB Head Light" panose="020B030205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DE" dirty="0"/>
          </a:p>
        </p:txBody>
      </p:sp>
      <p:sp>
        <p:nvSpPr>
          <p:cNvPr id="10" name="Textplatzhalter 9">
            <a:extLst>
              <a:ext uri="{FF2B5EF4-FFF2-40B4-BE49-F238E27FC236}">
                <a16:creationId xmlns:a16="http://schemas.microsoft.com/office/drawing/2014/main" id="{A27B272F-0A02-4556-8035-1AFBA7037082}"/>
              </a:ext>
            </a:extLst>
          </p:cNvPr>
          <p:cNvSpPr>
            <a:spLocks noGrp="1"/>
          </p:cNvSpPr>
          <p:nvPr>
            <p:ph type="body" sz="quarter" idx="10" hasCustomPrompt="1"/>
          </p:nvPr>
        </p:nvSpPr>
        <p:spPr>
          <a:xfrm>
            <a:off x="579652" y="5922000"/>
            <a:ext cx="11240873" cy="380709"/>
          </a:xfrm>
        </p:spPr>
        <p:txBody>
          <a:bodyPr/>
          <a:lstStyle>
            <a:lvl1pPr marL="0" indent="0">
              <a:buNone/>
              <a:defRPr>
                <a:solidFill>
                  <a:schemeClr val="tx1"/>
                </a:solidFill>
                <a:latin typeface="DB Head Light" panose="020B0302050202020204" pitchFamily="34" charset="0"/>
              </a:defRPr>
            </a:lvl1pPr>
          </a:lstStyle>
          <a:p>
            <a:pPr lvl="0"/>
            <a:r>
              <a:rPr lang="de-DE" dirty="0"/>
              <a:t>Datum | Ort</a:t>
            </a:r>
          </a:p>
        </p:txBody>
      </p:sp>
      <p:sp>
        <p:nvSpPr>
          <p:cNvPr id="9" name="Textplatzhalter 3">
            <a:extLst>
              <a:ext uri="{FF2B5EF4-FFF2-40B4-BE49-F238E27FC236}">
                <a16:creationId xmlns:a16="http://schemas.microsoft.com/office/drawing/2014/main" id="{203F2E67-B0D5-4D6C-96FC-F0566B3DB359}"/>
              </a:ext>
            </a:extLst>
          </p:cNvPr>
          <p:cNvSpPr>
            <a:spLocks noGrp="1"/>
          </p:cNvSpPr>
          <p:nvPr>
            <p:ph type="body" sz="quarter" idx="18" hasCustomPrompt="1"/>
          </p:nvPr>
        </p:nvSpPr>
        <p:spPr>
          <a:xfrm>
            <a:off x="579652" y="513294"/>
            <a:ext cx="3556800" cy="853199"/>
          </a:xfrm>
          <a:blipFill>
            <a:blip r:embed="rId2"/>
            <a:stretch>
              <a:fillRect/>
            </a:stretch>
          </a:blipFill>
        </p:spPr>
        <p:txBody>
          <a:bodyPr/>
          <a:lstStyle>
            <a:lvl1pPr marL="0" indent="0">
              <a:buNone/>
              <a:defRPr sz="1000">
                <a:solidFill>
                  <a:schemeClr val="bg1"/>
                </a:solidFill>
              </a:defRPr>
            </a:lvl1pPr>
          </a:lstStyle>
          <a:p>
            <a:pPr lvl="0"/>
            <a:r>
              <a:rPr lang="de-DE" dirty="0"/>
              <a:t> </a:t>
            </a:r>
          </a:p>
        </p:txBody>
      </p:sp>
    </p:spTree>
    <p:extLst>
      <p:ext uri="{BB962C8B-B14F-4D97-AF65-F5344CB8AC3E}">
        <p14:creationId xmlns:p14="http://schemas.microsoft.com/office/powerpoint/2010/main" val="156625585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ild_Agenda">
    <p:spTree>
      <p:nvGrpSpPr>
        <p:cNvPr id="1" name=""/>
        <p:cNvGrpSpPr/>
        <p:nvPr/>
      </p:nvGrpSpPr>
      <p:grpSpPr>
        <a:xfrm>
          <a:off x="0" y="0"/>
          <a:ext cx="0" cy="0"/>
          <a:chOff x="0" y="0"/>
          <a:chExt cx="0" cy="0"/>
        </a:xfrm>
      </p:grpSpPr>
      <p:pic>
        <p:nvPicPr>
          <p:cNvPr id="3" name="easyBackground_Agenda">
            <a:extLst>
              <a:ext uri="{FF2B5EF4-FFF2-40B4-BE49-F238E27FC236}">
                <a16:creationId xmlns:a16="http://schemas.microsoft.com/office/drawing/2014/main" id="{8146BF48-57DA-42E4-B3E4-E67A859C6AB5}"/>
              </a:ext>
            </a:extLst>
          </p:cNvPr>
          <p:cNvPicPr preferRelativeResize="0">
            <a:picLocks/>
          </p:cNvPicPr>
          <p:nvPr userDrawn="1"/>
        </p:nvPicPr>
        <p:blipFill>
          <a:blip r:embed="rId2">
            <a:extLst>
              <a:ext uri="{28A0092B-C50C-407E-A947-70E740481C1C}">
                <a14:useLocalDpi xmlns:a14="http://schemas.microsoft.com/office/drawing/2010/main" val="0"/>
              </a:ext>
            </a:extLst>
          </a:blip>
          <a:stretch>
            <a:fillRect/>
          </a:stretch>
        </p:blipFill>
        <p:spPr>
          <a:xfrm>
            <a:off x="1" y="0"/>
            <a:ext cx="12191999" cy="6858001"/>
          </a:xfrm>
          <a:prstGeom prst="rect">
            <a:avLst/>
          </a:prstGeom>
        </p:spPr>
      </p:pic>
      <p:sp>
        <p:nvSpPr>
          <p:cNvPr id="2" name="Titel 1">
            <a:extLst>
              <a:ext uri="{FF2B5EF4-FFF2-40B4-BE49-F238E27FC236}">
                <a16:creationId xmlns:a16="http://schemas.microsoft.com/office/drawing/2014/main" id="{05B94DD2-B5F5-4C54-B070-51A7824E1609}"/>
              </a:ext>
            </a:extLst>
          </p:cNvPr>
          <p:cNvSpPr>
            <a:spLocks noGrp="1"/>
          </p:cNvSpPr>
          <p:nvPr>
            <p:ph type="title"/>
          </p:nvPr>
        </p:nvSpPr>
        <p:spPr/>
        <p:txBody>
          <a:bodyPr/>
          <a:lstStyle>
            <a:lvl1pPr>
              <a:defRPr>
                <a:solidFill>
                  <a:schemeClr val="bg1"/>
                </a:solidFill>
              </a:defRPr>
            </a:lvl1pPr>
          </a:lstStyle>
          <a:p>
            <a:r>
              <a:rPr lang="de-DE"/>
              <a:t>Mastertitelformat bearbeiten</a:t>
            </a:r>
            <a:endParaRPr lang="de-DE" dirty="0"/>
          </a:p>
        </p:txBody>
      </p:sp>
      <p:sp>
        <p:nvSpPr>
          <p:cNvPr id="4" name="Fußzeilenplatzhalter 3">
            <a:extLst>
              <a:ext uri="{FF2B5EF4-FFF2-40B4-BE49-F238E27FC236}">
                <a16:creationId xmlns:a16="http://schemas.microsoft.com/office/drawing/2014/main" id="{9D45B80E-FA5E-4414-8A23-82CAB8E0D0D8}"/>
              </a:ext>
            </a:extLst>
          </p:cNvPr>
          <p:cNvSpPr>
            <a:spLocks noGrp="1"/>
          </p:cNvSpPr>
          <p:nvPr>
            <p:ph type="ftr" sz="quarter" idx="11"/>
          </p:nvPr>
        </p:nvSpPr>
        <p:spPr/>
        <p:txBody>
          <a:bodyPr/>
          <a:lstStyle>
            <a:lvl1pPr>
              <a:defRPr>
                <a:solidFill>
                  <a:schemeClr val="bg1"/>
                </a:solidFill>
              </a:defRPr>
            </a:lvl1pPr>
          </a:lstStyle>
          <a:p>
            <a:r>
              <a:rPr lang="de-DE"/>
              <a:t>DB Netz AG | 24.11.2023</a:t>
            </a:r>
            <a:endParaRPr lang="de-DE" dirty="0"/>
          </a:p>
        </p:txBody>
      </p:sp>
      <p:sp>
        <p:nvSpPr>
          <p:cNvPr id="5" name="Foliennummernplatzhalter 4">
            <a:extLst>
              <a:ext uri="{FF2B5EF4-FFF2-40B4-BE49-F238E27FC236}">
                <a16:creationId xmlns:a16="http://schemas.microsoft.com/office/drawing/2014/main" id="{001E907B-F3FD-4F7E-979E-473985CA80BA}"/>
              </a:ext>
            </a:extLst>
          </p:cNvPr>
          <p:cNvSpPr>
            <a:spLocks noGrp="1"/>
          </p:cNvSpPr>
          <p:nvPr>
            <p:ph type="sldNum" sz="quarter" idx="12"/>
          </p:nvPr>
        </p:nvSpPr>
        <p:spPr/>
        <p:txBody>
          <a:bodyPr/>
          <a:lstStyle>
            <a:lvl1pPr>
              <a:defRPr>
                <a:solidFill>
                  <a:schemeClr val="bg1"/>
                </a:solidFill>
              </a:defRPr>
            </a:lvl1pPr>
          </a:lstStyle>
          <a:p>
            <a:fld id="{913D9F7D-0C28-4C21-AA99-7C67E34F632A}" type="slidenum">
              <a:rPr lang="de-DE" smtClean="0"/>
              <a:pPr/>
              <a:t>‹Nr.›</a:t>
            </a:fld>
            <a:endParaRPr lang="de-DE"/>
          </a:p>
        </p:txBody>
      </p:sp>
      <p:sp>
        <p:nvSpPr>
          <p:cNvPr id="7" name="Textplatzhalter 6">
            <a:extLst>
              <a:ext uri="{FF2B5EF4-FFF2-40B4-BE49-F238E27FC236}">
                <a16:creationId xmlns:a16="http://schemas.microsoft.com/office/drawing/2014/main" id="{4DAC0F8B-4A4D-455D-8D50-154C31AA3BE0}"/>
              </a:ext>
            </a:extLst>
          </p:cNvPr>
          <p:cNvSpPr>
            <a:spLocks noGrp="1"/>
          </p:cNvSpPr>
          <p:nvPr>
            <p:ph type="body" sz="quarter" idx="16" hasCustomPrompt="1"/>
          </p:nvPr>
        </p:nvSpPr>
        <p:spPr>
          <a:xfrm>
            <a:off x="11287836" y="6475761"/>
            <a:ext cx="532800" cy="54000"/>
          </a:xfrm>
          <a:prstGeom prst="roundRect">
            <a:avLst>
              <a:gd name="adj" fmla="val 50000"/>
            </a:avLst>
          </a:prstGeom>
          <a:solidFill>
            <a:schemeClr val="accent2"/>
          </a:solidFill>
        </p:spPr>
        <p:txBody>
          <a:bodyPr/>
          <a:lstStyle>
            <a:lvl1pPr marL="0" indent="0">
              <a:buNone/>
              <a:defRPr sz="800">
                <a:solidFill>
                  <a:schemeClr val="bg1"/>
                </a:solidFill>
              </a:defRPr>
            </a:lvl1pPr>
            <a:lvl2pPr marL="271456" indent="0">
              <a:buNone/>
              <a:defRPr/>
            </a:lvl2pPr>
          </a:lstStyle>
          <a:p>
            <a:pPr lvl="0"/>
            <a:r>
              <a:rPr lang="de-DE" dirty="0"/>
              <a:t> </a:t>
            </a:r>
          </a:p>
        </p:txBody>
      </p:sp>
      <p:sp>
        <p:nvSpPr>
          <p:cNvPr id="10" name="Textplatzhalter 3">
            <a:extLst>
              <a:ext uri="{FF2B5EF4-FFF2-40B4-BE49-F238E27FC236}">
                <a16:creationId xmlns:a16="http://schemas.microsoft.com/office/drawing/2014/main" id="{0F63DBA5-A6F5-4698-B7F3-E78CFC0D9AED}"/>
              </a:ext>
            </a:extLst>
          </p:cNvPr>
          <p:cNvSpPr>
            <a:spLocks noGrp="1"/>
          </p:cNvSpPr>
          <p:nvPr>
            <p:ph type="body" sz="quarter" idx="18" hasCustomPrompt="1"/>
          </p:nvPr>
        </p:nvSpPr>
        <p:spPr>
          <a:xfrm>
            <a:off x="10245523" y="368561"/>
            <a:ext cx="1575001" cy="378099"/>
          </a:xfrm>
          <a:blipFill>
            <a:blip r:embed="rId3"/>
            <a:stretch>
              <a:fillRect/>
            </a:stretch>
          </a:blipFill>
        </p:spPr>
        <p:txBody>
          <a:bodyPr/>
          <a:lstStyle>
            <a:lvl1pPr marL="0" indent="0">
              <a:buFont typeface="Arial" panose="020B0604020202020204" pitchFamily="34" charset="0"/>
              <a:buNone/>
              <a:defRPr sz="1000">
                <a:solidFill>
                  <a:schemeClr val="bg1"/>
                </a:solidFill>
              </a:defRPr>
            </a:lvl1pPr>
          </a:lstStyle>
          <a:p>
            <a:pPr lvl="0"/>
            <a:r>
              <a:rPr lang="de-DE" dirty="0"/>
              <a:t> </a:t>
            </a:r>
          </a:p>
        </p:txBody>
      </p:sp>
    </p:spTree>
    <p:extLst>
      <p:ext uri="{BB962C8B-B14F-4D97-AF65-F5344CB8AC3E}">
        <p14:creationId xmlns:p14="http://schemas.microsoft.com/office/powerpoint/2010/main" val="26180269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Ende (Logo)">
    <p:spTree>
      <p:nvGrpSpPr>
        <p:cNvPr id="1" name=""/>
        <p:cNvGrpSpPr/>
        <p:nvPr/>
      </p:nvGrpSpPr>
      <p:grpSpPr>
        <a:xfrm>
          <a:off x="0" y="0"/>
          <a:ext cx="0" cy="0"/>
          <a:chOff x="0" y="0"/>
          <a:chExt cx="0" cy="0"/>
        </a:xfrm>
      </p:grpSpPr>
      <p:sp>
        <p:nvSpPr>
          <p:cNvPr id="5" name="Medienplatzhalter 4">
            <a:extLst>
              <a:ext uri="{FF2B5EF4-FFF2-40B4-BE49-F238E27FC236}">
                <a16:creationId xmlns:a16="http://schemas.microsoft.com/office/drawing/2014/main" id="{F620A319-D564-4D18-92D7-8995EC1B261E}"/>
              </a:ext>
            </a:extLst>
          </p:cNvPr>
          <p:cNvSpPr>
            <a:spLocks noGrp="1"/>
          </p:cNvSpPr>
          <p:nvPr>
            <p:ph type="media" sz="quarter" idx="10"/>
          </p:nvPr>
        </p:nvSpPr>
        <p:spPr>
          <a:xfrm>
            <a:off x="0" y="0"/>
            <a:ext cx="12192000" cy="6858000"/>
          </a:xfrm>
          <a:solidFill>
            <a:schemeClr val="bg1">
              <a:lumMod val="75000"/>
            </a:schemeClr>
          </a:solidFill>
        </p:spPr>
        <p:txBody>
          <a:bodyPr anchor="ctr"/>
          <a:lstStyle>
            <a:lvl1pPr marL="0" indent="0" algn="ctr">
              <a:buNone/>
              <a:defRPr/>
            </a:lvl1pPr>
          </a:lstStyle>
          <a:p>
            <a:r>
              <a:rPr lang="de-DE"/>
              <a:t>Mediaclip durch Klicken auf Symbol hinzufügen</a:t>
            </a:r>
            <a:endParaRPr lang="de-DE" dirty="0"/>
          </a:p>
        </p:txBody>
      </p:sp>
      <p:sp>
        <p:nvSpPr>
          <p:cNvPr id="6" name="Textplatzhalter 3">
            <a:extLst>
              <a:ext uri="{FF2B5EF4-FFF2-40B4-BE49-F238E27FC236}">
                <a16:creationId xmlns:a16="http://schemas.microsoft.com/office/drawing/2014/main" id="{11586949-1E99-4A43-99E8-BFF2DE8AE5C9}"/>
              </a:ext>
            </a:extLst>
          </p:cNvPr>
          <p:cNvSpPr>
            <a:spLocks noGrp="1"/>
          </p:cNvSpPr>
          <p:nvPr>
            <p:ph type="body" sz="quarter" idx="18" hasCustomPrompt="1"/>
          </p:nvPr>
        </p:nvSpPr>
        <p:spPr>
          <a:xfrm>
            <a:off x="2315999" y="2420887"/>
            <a:ext cx="7560000" cy="1814811"/>
          </a:xfrm>
          <a:blipFill dpi="0" rotWithShape="1">
            <a:blip r:embed="rId2"/>
            <a:srcRect/>
            <a:stretch>
              <a:fillRect/>
            </a:stretch>
          </a:blipFill>
        </p:spPr>
        <p:txBody>
          <a:bodyPr/>
          <a:lstStyle>
            <a:lvl1pPr marL="0" indent="0">
              <a:buFont typeface="Arial" panose="020B0604020202020204" pitchFamily="34" charset="0"/>
              <a:buNone/>
              <a:defRPr sz="1000">
                <a:solidFill>
                  <a:schemeClr val="bg1"/>
                </a:solidFill>
              </a:defRPr>
            </a:lvl1pPr>
          </a:lstStyle>
          <a:p>
            <a:pPr lvl="0"/>
            <a:r>
              <a:rPr lang="de-DE" dirty="0"/>
              <a:t> </a:t>
            </a:r>
          </a:p>
        </p:txBody>
      </p:sp>
    </p:spTree>
    <p:extLst>
      <p:ext uri="{BB962C8B-B14F-4D97-AF65-F5344CB8AC3E}">
        <p14:creationId xmlns:p14="http://schemas.microsoft.com/office/powerpoint/2010/main" val="7950748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Bild, Logo Weiß)">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AA98A793-6334-4A93-A832-55E4A93AE29D}"/>
              </a:ext>
            </a:extLst>
          </p:cNvPr>
          <p:cNvSpPr>
            <a:spLocks noGrp="1"/>
          </p:cNvSpPr>
          <p:nvPr>
            <p:ph type="pic" sz="quarter" idx="15"/>
          </p:nvPr>
        </p:nvSpPr>
        <p:spPr>
          <a:xfrm>
            <a:off x="-1" y="0"/>
            <a:ext cx="12192001" cy="6858000"/>
          </a:xfrm>
          <a:solidFill>
            <a:schemeClr val="bg1">
              <a:lumMod val="75000"/>
            </a:schemeClr>
          </a:solidFill>
        </p:spPr>
        <p:txBody>
          <a:bodyPr anchor="ctr"/>
          <a:lstStyle>
            <a:lvl1pPr marL="0" indent="0" algn="ctr">
              <a:buNone/>
              <a:defRPr/>
            </a:lvl1pPr>
          </a:lstStyle>
          <a:p>
            <a:r>
              <a:rPr lang="de-DE"/>
              <a:t>Bild durch Klicken auf Symbol hinzufügen</a:t>
            </a:r>
            <a:endParaRPr lang="de-DE" dirty="0"/>
          </a:p>
        </p:txBody>
      </p:sp>
      <p:sp>
        <p:nvSpPr>
          <p:cNvPr id="12" name="Textplatzhalter 6">
            <a:extLst>
              <a:ext uri="{FF2B5EF4-FFF2-40B4-BE49-F238E27FC236}">
                <a16:creationId xmlns:a16="http://schemas.microsoft.com/office/drawing/2014/main" id="{F6F306AD-528B-44F2-97F6-C1072B0EEA69}"/>
              </a:ext>
            </a:extLst>
          </p:cNvPr>
          <p:cNvSpPr>
            <a:spLocks noGrp="1"/>
          </p:cNvSpPr>
          <p:nvPr>
            <p:ph type="body" sz="quarter" idx="12" hasCustomPrompt="1"/>
          </p:nvPr>
        </p:nvSpPr>
        <p:spPr>
          <a:xfrm>
            <a:off x="579652" y="5467612"/>
            <a:ext cx="1220724" cy="121625"/>
          </a:xfrm>
          <a:prstGeom prst="roundRect">
            <a:avLst>
              <a:gd name="adj" fmla="val 50000"/>
            </a:avLst>
          </a:prstGeom>
          <a:solidFill>
            <a:schemeClr val="accent2"/>
          </a:solidFill>
        </p:spPr>
        <p:txBody>
          <a:bodyPr/>
          <a:lstStyle>
            <a:lvl1pPr marL="0" indent="0">
              <a:buNone/>
              <a:defRPr sz="800">
                <a:solidFill>
                  <a:schemeClr val="bg1"/>
                </a:solidFill>
              </a:defRPr>
            </a:lvl1pPr>
            <a:lvl2pPr marL="271463" indent="0">
              <a:buNone/>
              <a:defRPr/>
            </a:lvl2pPr>
          </a:lstStyle>
          <a:p>
            <a:pPr lvl="0"/>
            <a:r>
              <a:rPr lang="de-DE" dirty="0"/>
              <a:t> </a:t>
            </a:r>
          </a:p>
        </p:txBody>
      </p:sp>
      <p:sp>
        <p:nvSpPr>
          <p:cNvPr id="2" name="Titel 1">
            <a:extLst>
              <a:ext uri="{FF2B5EF4-FFF2-40B4-BE49-F238E27FC236}">
                <a16:creationId xmlns:a16="http://schemas.microsoft.com/office/drawing/2014/main" id="{A246A6EC-3E05-4D6A-90AC-32BADE329B9C}"/>
              </a:ext>
            </a:extLst>
          </p:cNvPr>
          <p:cNvSpPr>
            <a:spLocks noGrp="1"/>
          </p:cNvSpPr>
          <p:nvPr>
            <p:ph type="ctrTitle"/>
          </p:nvPr>
        </p:nvSpPr>
        <p:spPr>
          <a:xfrm>
            <a:off x="579652" y="3609020"/>
            <a:ext cx="11240873" cy="756084"/>
          </a:xfrm>
        </p:spPr>
        <p:txBody>
          <a:bodyPr anchor="b"/>
          <a:lstStyle>
            <a:lvl1pPr algn="l">
              <a:defRPr sz="4800">
                <a:solidFill>
                  <a:schemeClr val="bg1"/>
                </a:solidFill>
              </a:defRPr>
            </a:lvl1pPr>
          </a:lstStyle>
          <a:p>
            <a:r>
              <a:rPr lang="de-DE"/>
              <a:t>Mastertitelformat bearbeiten</a:t>
            </a:r>
            <a:endParaRPr lang="de-DE" dirty="0"/>
          </a:p>
        </p:txBody>
      </p:sp>
      <p:sp>
        <p:nvSpPr>
          <p:cNvPr id="3" name="Untertitel 2">
            <a:extLst>
              <a:ext uri="{FF2B5EF4-FFF2-40B4-BE49-F238E27FC236}">
                <a16:creationId xmlns:a16="http://schemas.microsoft.com/office/drawing/2014/main" id="{D9B9821B-D7E4-454E-A8E2-C60C1507FD10}"/>
              </a:ext>
            </a:extLst>
          </p:cNvPr>
          <p:cNvSpPr>
            <a:spLocks noGrp="1"/>
          </p:cNvSpPr>
          <p:nvPr>
            <p:ph type="subTitle" idx="1"/>
          </p:nvPr>
        </p:nvSpPr>
        <p:spPr>
          <a:xfrm>
            <a:off x="579652" y="4392005"/>
            <a:ext cx="11240873" cy="683654"/>
          </a:xfrm>
        </p:spPr>
        <p:txBody>
          <a:bodyPr/>
          <a:lstStyle>
            <a:lvl1pPr marL="0" indent="0" algn="l">
              <a:buNone/>
              <a:defRPr sz="3200">
                <a:solidFill>
                  <a:schemeClr val="bg1"/>
                </a:solidFill>
                <a:latin typeface="DB Head Light" panose="020B030205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DE" dirty="0"/>
          </a:p>
        </p:txBody>
      </p:sp>
      <p:sp>
        <p:nvSpPr>
          <p:cNvPr id="10" name="Textplatzhalter 9">
            <a:extLst>
              <a:ext uri="{FF2B5EF4-FFF2-40B4-BE49-F238E27FC236}">
                <a16:creationId xmlns:a16="http://schemas.microsoft.com/office/drawing/2014/main" id="{A27B272F-0A02-4556-8035-1AFBA7037082}"/>
              </a:ext>
            </a:extLst>
          </p:cNvPr>
          <p:cNvSpPr>
            <a:spLocks noGrp="1"/>
          </p:cNvSpPr>
          <p:nvPr>
            <p:ph type="body" sz="quarter" idx="10" hasCustomPrompt="1"/>
          </p:nvPr>
        </p:nvSpPr>
        <p:spPr>
          <a:xfrm>
            <a:off x="579652" y="5922000"/>
            <a:ext cx="11240873" cy="380709"/>
          </a:xfrm>
        </p:spPr>
        <p:txBody>
          <a:bodyPr/>
          <a:lstStyle>
            <a:lvl1pPr marL="0" indent="0">
              <a:buNone/>
              <a:defRPr>
                <a:solidFill>
                  <a:schemeClr val="bg1"/>
                </a:solidFill>
                <a:latin typeface="DB Head Light" panose="020B0302050202020204" pitchFamily="34" charset="0"/>
              </a:defRPr>
            </a:lvl1pPr>
          </a:lstStyle>
          <a:p>
            <a:pPr lvl="0"/>
            <a:r>
              <a:rPr lang="de-DE" dirty="0"/>
              <a:t>Datum | Ort</a:t>
            </a:r>
          </a:p>
        </p:txBody>
      </p:sp>
      <p:sp>
        <p:nvSpPr>
          <p:cNvPr id="8" name="Textplatzhalter 3">
            <a:extLst>
              <a:ext uri="{FF2B5EF4-FFF2-40B4-BE49-F238E27FC236}">
                <a16:creationId xmlns:a16="http://schemas.microsoft.com/office/drawing/2014/main" id="{7D3148F9-2D63-42F8-AA94-9AA4BDDD3A45}"/>
              </a:ext>
            </a:extLst>
          </p:cNvPr>
          <p:cNvSpPr>
            <a:spLocks noGrp="1"/>
          </p:cNvSpPr>
          <p:nvPr>
            <p:ph type="body" sz="quarter" idx="18" hasCustomPrompt="1"/>
          </p:nvPr>
        </p:nvSpPr>
        <p:spPr>
          <a:xfrm>
            <a:off x="579652" y="513294"/>
            <a:ext cx="3554995" cy="853199"/>
          </a:xfrm>
          <a:blipFill>
            <a:blip r:embed="rId2"/>
            <a:stretch>
              <a:fillRect/>
            </a:stretch>
          </a:blipFill>
        </p:spPr>
        <p:txBody>
          <a:bodyPr/>
          <a:lstStyle>
            <a:lvl1pPr marL="0" indent="0">
              <a:buNone/>
              <a:defRPr sz="1000">
                <a:solidFill>
                  <a:schemeClr val="bg1"/>
                </a:solidFill>
              </a:defRPr>
            </a:lvl1pPr>
          </a:lstStyle>
          <a:p>
            <a:pPr lvl="0"/>
            <a:r>
              <a:rPr lang="de-DE" dirty="0"/>
              <a:t> </a:t>
            </a:r>
          </a:p>
        </p:txBody>
      </p:sp>
    </p:spTree>
    <p:extLst>
      <p:ext uri="{BB962C8B-B14F-4D97-AF65-F5344CB8AC3E}">
        <p14:creationId xmlns:p14="http://schemas.microsoft.com/office/powerpoint/2010/main" val="22266235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el (Bild, Logo Schwarz zentriert)">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AA98A793-6334-4A93-A832-55E4A93AE29D}"/>
              </a:ext>
            </a:extLst>
          </p:cNvPr>
          <p:cNvSpPr>
            <a:spLocks noGrp="1"/>
          </p:cNvSpPr>
          <p:nvPr>
            <p:ph type="pic" sz="quarter" idx="15"/>
          </p:nvPr>
        </p:nvSpPr>
        <p:spPr>
          <a:xfrm>
            <a:off x="-1" y="0"/>
            <a:ext cx="12192001" cy="6858000"/>
          </a:xfrm>
          <a:solidFill>
            <a:schemeClr val="bg1">
              <a:lumMod val="75000"/>
            </a:schemeClr>
          </a:solidFill>
        </p:spPr>
        <p:txBody>
          <a:bodyPr anchor="ctr"/>
          <a:lstStyle>
            <a:lvl1pPr marL="0" indent="0" algn="ctr">
              <a:buNone/>
              <a:defRPr/>
            </a:lvl1pPr>
          </a:lstStyle>
          <a:p>
            <a:r>
              <a:rPr lang="de-DE"/>
              <a:t>Bild durch Klicken auf Symbol hinzufügen</a:t>
            </a:r>
            <a:endParaRPr lang="de-DE" dirty="0"/>
          </a:p>
        </p:txBody>
      </p:sp>
      <p:sp>
        <p:nvSpPr>
          <p:cNvPr id="12" name="PULS">
            <a:extLst>
              <a:ext uri="{FF2B5EF4-FFF2-40B4-BE49-F238E27FC236}">
                <a16:creationId xmlns:a16="http://schemas.microsoft.com/office/drawing/2014/main" id="{F6F306AD-528B-44F2-97F6-C1072B0EEA69}"/>
              </a:ext>
            </a:extLst>
          </p:cNvPr>
          <p:cNvSpPr>
            <a:spLocks noGrp="1"/>
          </p:cNvSpPr>
          <p:nvPr>
            <p:ph type="body" sz="quarter" idx="12" hasCustomPrompt="1"/>
          </p:nvPr>
        </p:nvSpPr>
        <p:spPr>
          <a:xfrm>
            <a:off x="5485639" y="5467612"/>
            <a:ext cx="1220724" cy="121625"/>
          </a:xfrm>
          <a:prstGeom prst="roundRect">
            <a:avLst>
              <a:gd name="adj" fmla="val 50000"/>
            </a:avLst>
          </a:prstGeom>
          <a:solidFill>
            <a:schemeClr val="accent2"/>
          </a:solidFill>
        </p:spPr>
        <p:txBody>
          <a:bodyPr/>
          <a:lstStyle>
            <a:lvl1pPr marL="0" indent="0">
              <a:buNone/>
              <a:defRPr sz="800">
                <a:solidFill>
                  <a:schemeClr val="bg1"/>
                </a:solidFill>
              </a:defRPr>
            </a:lvl1pPr>
            <a:lvl2pPr marL="271463" indent="0">
              <a:buNone/>
              <a:defRPr/>
            </a:lvl2pPr>
          </a:lstStyle>
          <a:p>
            <a:pPr lvl="0"/>
            <a:r>
              <a:rPr lang="de-DE" dirty="0"/>
              <a:t> </a:t>
            </a:r>
          </a:p>
        </p:txBody>
      </p:sp>
      <p:sp>
        <p:nvSpPr>
          <p:cNvPr id="2" name="Titel 1">
            <a:extLst>
              <a:ext uri="{FF2B5EF4-FFF2-40B4-BE49-F238E27FC236}">
                <a16:creationId xmlns:a16="http://schemas.microsoft.com/office/drawing/2014/main" id="{A246A6EC-3E05-4D6A-90AC-32BADE329B9C}"/>
              </a:ext>
            </a:extLst>
          </p:cNvPr>
          <p:cNvSpPr>
            <a:spLocks noGrp="1"/>
          </p:cNvSpPr>
          <p:nvPr>
            <p:ph type="ctrTitle"/>
          </p:nvPr>
        </p:nvSpPr>
        <p:spPr>
          <a:xfrm>
            <a:off x="371476" y="3609020"/>
            <a:ext cx="11449050" cy="756084"/>
          </a:xfrm>
        </p:spPr>
        <p:txBody>
          <a:bodyPr anchor="b"/>
          <a:lstStyle>
            <a:lvl1pPr algn="ctr">
              <a:defRPr sz="4800">
                <a:solidFill>
                  <a:schemeClr val="bg1"/>
                </a:solidFill>
              </a:defRPr>
            </a:lvl1pPr>
          </a:lstStyle>
          <a:p>
            <a:r>
              <a:rPr lang="de-DE"/>
              <a:t>Mastertitelformat bearbeiten</a:t>
            </a:r>
            <a:endParaRPr lang="de-DE" dirty="0"/>
          </a:p>
        </p:txBody>
      </p:sp>
      <p:sp>
        <p:nvSpPr>
          <p:cNvPr id="3" name="Untertitel 2">
            <a:extLst>
              <a:ext uri="{FF2B5EF4-FFF2-40B4-BE49-F238E27FC236}">
                <a16:creationId xmlns:a16="http://schemas.microsoft.com/office/drawing/2014/main" id="{D9B9821B-D7E4-454E-A8E2-C60C1507FD10}"/>
              </a:ext>
            </a:extLst>
          </p:cNvPr>
          <p:cNvSpPr>
            <a:spLocks noGrp="1"/>
          </p:cNvSpPr>
          <p:nvPr>
            <p:ph type="subTitle" idx="1"/>
          </p:nvPr>
        </p:nvSpPr>
        <p:spPr>
          <a:xfrm>
            <a:off x="371476" y="4392005"/>
            <a:ext cx="11449050" cy="683654"/>
          </a:xfrm>
        </p:spPr>
        <p:txBody>
          <a:bodyPr/>
          <a:lstStyle>
            <a:lvl1pPr marL="0" indent="0" algn="ctr">
              <a:buNone/>
              <a:defRPr sz="3200">
                <a:solidFill>
                  <a:schemeClr val="bg1"/>
                </a:solidFill>
                <a:latin typeface="DB Head Light" panose="020B030205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DE" dirty="0"/>
          </a:p>
        </p:txBody>
      </p:sp>
      <p:sp>
        <p:nvSpPr>
          <p:cNvPr id="10" name="Textplatzhalter 9">
            <a:extLst>
              <a:ext uri="{FF2B5EF4-FFF2-40B4-BE49-F238E27FC236}">
                <a16:creationId xmlns:a16="http://schemas.microsoft.com/office/drawing/2014/main" id="{A27B272F-0A02-4556-8035-1AFBA7037082}"/>
              </a:ext>
            </a:extLst>
          </p:cNvPr>
          <p:cNvSpPr>
            <a:spLocks noGrp="1"/>
          </p:cNvSpPr>
          <p:nvPr>
            <p:ph type="body" sz="quarter" idx="10" hasCustomPrompt="1"/>
          </p:nvPr>
        </p:nvSpPr>
        <p:spPr>
          <a:xfrm>
            <a:off x="371475" y="5920896"/>
            <a:ext cx="11449051" cy="380709"/>
          </a:xfrm>
        </p:spPr>
        <p:txBody>
          <a:bodyPr/>
          <a:lstStyle>
            <a:lvl1pPr marL="0" indent="0" algn="ctr">
              <a:buNone/>
              <a:defRPr>
                <a:solidFill>
                  <a:schemeClr val="bg1"/>
                </a:solidFill>
                <a:latin typeface="DB Head Light" panose="020B0302050202020204" pitchFamily="34" charset="0"/>
              </a:defRPr>
            </a:lvl1pPr>
          </a:lstStyle>
          <a:p>
            <a:pPr lvl="0"/>
            <a:r>
              <a:rPr lang="de-DE" dirty="0"/>
              <a:t>Datum | Ort</a:t>
            </a:r>
          </a:p>
        </p:txBody>
      </p:sp>
      <p:sp>
        <p:nvSpPr>
          <p:cNvPr id="9" name="Textplatzhalter 3">
            <a:extLst>
              <a:ext uri="{FF2B5EF4-FFF2-40B4-BE49-F238E27FC236}">
                <a16:creationId xmlns:a16="http://schemas.microsoft.com/office/drawing/2014/main" id="{39399880-9F04-4041-857C-3A730A3F5751}"/>
              </a:ext>
            </a:extLst>
          </p:cNvPr>
          <p:cNvSpPr>
            <a:spLocks noGrp="1"/>
          </p:cNvSpPr>
          <p:nvPr>
            <p:ph type="body" sz="quarter" idx="18" hasCustomPrompt="1"/>
          </p:nvPr>
        </p:nvSpPr>
        <p:spPr>
          <a:xfrm>
            <a:off x="4317599" y="513294"/>
            <a:ext cx="3556800" cy="853199"/>
          </a:xfrm>
          <a:blipFill>
            <a:blip r:embed="rId2"/>
            <a:stretch>
              <a:fillRect/>
            </a:stretch>
          </a:blipFill>
        </p:spPr>
        <p:txBody>
          <a:bodyPr/>
          <a:lstStyle>
            <a:lvl1pPr marL="0" indent="0">
              <a:buNone/>
              <a:defRPr sz="1000">
                <a:solidFill>
                  <a:schemeClr val="bg1"/>
                </a:solidFill>
              </a:defRPr>
            </a:lvl1pPr>
          </a:lstStyle>
          <a:p>
            <a:pPr lvl="0"/>
            <a:r>
              <a:rPr lang="de-DE" dirty="0"/>
              <a:t> </a:t>
            </a:r>
          </a:p>
        </p:txBody>
      </p:sp>
    </p:spTree>
    <p:extLst>
      <p:ext uri="{BB962C8B-B14F-4D97-AF65-F5344CB8AC3E}">
        <p14:creationId xmlns:p14="http://schemas.microsoft.com/office/powerpoint/2010/main" val="5762350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el (Bild, Logo Weiß zentriert)">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AA98A793-6334-4A93-A832-55E4A93AE29D}"/>
              </a:ext>
            </a:extLst>
          </p:cNvPr>
          <p:cNvSpPr>
            <a:spLocks noGrp="1"/>
          </p:cNvSpPr>
          <p:nvPr>
            <p:ph type="pic" sz="quarter" idx="15"/>
          </p:nvPr>
        </p:nvSpPr>
        <p:spPr>
          <a:xfrm>
            <a:off x="-1" y="0"/>
            <a:ext cx="12192001" cy="6858000"/>
          </a:xfrm>
          <a:solidFill>
            <a:schemeClr val="bg1">
              <a:lumMod val="75000"/>
            </a:schemeClr>
          </a:solidFill>
        </p:spPr>
        <p:txBody>
          <a:bodyPr anchor="ctr"/>
          <a:lstStyle>
            <a:lvl1pPr marL="0" indent="0" algn="ctr">
              <a:buNone/>
              <a:defRPr/>
            </a:lvl1pPr>
          </a:lstStyle>
          <a:p>
            <a:r>
              <a:rPr lang="de-DE"/>
              <a:t>Bild durch Klicken auf Symbol hinzufügen</a:t>
            </a:r>
            <a:endParaRPr lang="de-DE" dirty="0"/>
          </a:p>
        </p:txBody>
      </p:sp>
      <p:sp>
        <p:nvSpPr>
          <p:cNvPr id="12" name="PULS">
            <a:extLst>
              <a:ext uri="{FF2B5EF4-FFF2-40B4-BE49-F238E27FC236}">
                <a16:creationId xmlns:a16="http://schemas.microsoft.com/office/drawing/2014/main" id="{F6F306AD-528B-44F2-97F6-C1072B0EEA69}"/>
              </a:ext>
            </a:extLst>
          </p:cNvPr>
          <p:cNvSpPr>
            <a:spLocks noGrp="1"/>
          </p:cNvSpPr>
          <p:nvPr>
            <p:ph type="body" sz="quarter" idx="12" hasCustomPrompt="1"/>
          </p:nvPr>
        </p:nvSpPr>
        <p:spPr>
          <a:xfrm>
            <a:off x="5485639" y="5467612"/>
            <a:ext cx="1220724" cy="121625"/>
          </a:xfrm>
          <a:prstGeom prst="roundRect">
            <a:avLst>
              <a:gd name="adj" fmla="val 50000"/>
            </a:avLst>
          </a:prstGeom>
          <a:solidFill>
            <a:schemeClr val="accent2"/>
          </a:solidFill>
        </p:spPr>
        <p:txBody>
          <a:bodyPr/>
          <a:lstStyle>
            <a:lvl1pPr marL="0" indent="0">
              <a:buNone/>
              <a:defRPr sz="800">
                <a:solidFill>
                  <a:schemeClr val="bg1"/>
                </a:solidFill>
              </a:defRPr>
            </a:lvl1pPr>
            <a:lvl2pPr marL="271463" indent="0">
              <a:buNone/>
              <a:defRPr/>
            </a:lvl2pPr>
          </a:lstStyle>
          <a:p>
            <a:pPr lvl="0"/>
            <a:r>
              <a:rPr lang="de-DE" dirty="0"/>
              <a:t> </a:t>
            </a:r>
          </a:p>
        </p:txBody>
      </p:sp>
      <p:sp>
        <p:nvSpPr>
          <p:cNvPr id="2" name="Titel 1">
            <a:extLst>
              <a:ext uri="{FF2B5EF4-FFF2-40B4-BE49-F238E27FC236}">
                <a16:creationId xmlns:a16="http://schemas.microsoft.com/office/drawing/2014/main" id="{A246A6EC-3E05-4D6A-90AC-32BADE329B9C}"/>
              </a:ext>
            </a:extLst>
          </p:cNvPr>
          <p:cNvSpPr>
            <a:spLocks noGrp="1"/>
          </p:cNvSpPr>
          <p:nvPr>
            <p:ph type="ctrTitle"/>
          </p:nvPr>
        </p:nvSpPr>
        <p:spPr>
          <a:xfrm>
            <a:off x="371476" y="3609020"/>
            <a:ext cx="11449050" cy="756084"/>
          </a:xfrm>
        </p:spPr>
        <p:txBody>
          <a:bodyPr anchor="b"/>
          <a:lstStyle>
            <a:lvl1pPr algn="ctr">
              <a:defRPr sz="4800">
                <a:solidFill>
                  <a:schemeClr val="bg1"/>
                </a:solidFill>
              </a:defRPr>
            </a:lvl1pPr>
          </a:lstStyle>
          <a:p>
            <a:r>
              <a:rPr lang="de-DE"/>
              <a:t>Mastertitelformat bearbeiten</a:t>
            </a:r>
            <a:endParaRPr lang="de-DE" dirty="0"/>
          </a:p>
        </p:txBody>
      </p:sp>
      <p:sp>
        <p:nvSpPr>
          <p:cNvPr id="3" name="Untertitel 2">
            <a:extLst>
              <a:ext uri="{FF2B5EF4-FFF2-40B4-BE49-F238E27FC236}">
                <a16:creationId xmlns:a16="http://schemas.microsoft.com/office/drawing/2014/main" id="{D9B9821B-D7E4-454E-A8E2-C60C1507FD10}"/>
              </a:ext>
            </a:extLst>
          </p:cNvPr>
          <p:cNvSpPr>
            <a:spLocks noGrp="1"/>
          </p:cNvSpPr>
          <p:nvPr>
            <p:ph type="subTitle" idx="1"/>
          </p:nvPr>
        </p:nvSpPr>
        <p:spPr>
          <a:xfrm>
            <a:off x="371476" y="4392005"/>
            <a:ext cx="11449050" cy="683654"/>
          </a:xfrm>
        </p:spPr>
        <p:txBody>
          <a:bodyPr/>
          <a:lstStyle>
            <a:lvl1pPr marL="0" indent="0" algn="ctr">
              <a:buNone/>
              <a:defRPr sz="3200">
                <a:solidFill>
                  <a:schemeClr val="bg1"/>
                </a:solidFill>
                <a:latin typeface="DB Head Light" panose="020B030205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DE" dirty="0"/>
          </a:p>
        </p:txBody>
      </p:sp>
      <p:sp>
        <p:nvSpPr>
          <p:cNvPr id="10" name="Textplatzhalter 9">
            <a:extLst>
              <a:ext uri="{FF2B5EF4-FFF2-40B4-BE49-F238E27FC236}">
                <a16:creationId xmlns:a16="http://schemas.microsoft.com/office/drawing/2014/main" id="{A27B272F-0A02-4556-8035-1AFBA7037082}"/>
              </a:ext>
            </a:extLst>
          </p:cNvPr>
          <p:cNvSpPr>
            <a:spLocks noGrp="1"/>
          </p:cNvSpPr>
          <p:nvPr>
            <p:ph type="body" sz="quarter" idx="10" hasCustomPrompt="1"/>
          </p:nvPr>
        </p:nvSpPr>
        <p:spPr>
          <a:xfrm>
            <a:off x="371476" y="5920896"/>
            <a:ext cx="11449050" cy="380709"/>
          </a:xfrm>
        </p:spPr>
        <p:txBody>
          <a:bodyPr/>
          <a:lstStyle>
            <a:lvl1pPr marL="0" indent="0" algn="ctr">
              <a:buNone/>
              <a:defRPr>
                <a:solidFill>
                  <a:schemeClr val="bg1"/>
                </a:solidFill>
                <a:latin typeface="DB Head Light" panose="020B0302050202020204" pitchFamily="34" charset="0"/>
              </a:defRPr>
            </a:lvl1pPr>
          </a:lstStyle>
          <a:p>
            <a:pPr lvl="0"/>
            <a:r>
              <a:rPr lang="de-DE" dirty="0"/>
              <a:t>Datum | Ort</a:t>
            </a:r>
          </a:p>
        </p:txBody>
      </p:sp>
      <p:sp>
        <p:nvSpPr>
          <p:cNvPr id="9" name="Textplatzhalter 3">
            <a:extLst>
              <a:ext uri="{FF2B5EF4-FFF2-40B4-BE49-F238E27FC236}">
                <a16:creationId xmlns:a16="http://schemas.microsoft.com/office/drawing/2014/main" id="{AC7CCCB3-4C9E-4679-9D0E-6976C35D28D3}"/>
              </a:ext>
            </a:extLst>
          </p:cNvPr>
          <p:cNvSpPr>
            <a:spLocks noGrp="1"/>
          </p:cNvSpPr>
          <p:nvPr>
            <p:ph type="body" sz="quarter" idx="20" hasCustomPrompt="1"/>
          </p:nvPr>
        </p:nvSpPr>
        <p:spPr>
          <a:xfrm>
            <a:off x="4318502" y="513294"/>
            <a:ext cx="3554995" cy="853199"/>
          </a:xfrm>
          <a:blipFill>
            <a:blip r:embed="rId2"/>
            <a:stretch>
              <a:fillRect/>
            </a:stretch>
          </a:blipFill>
        </p:spPr>
        <p:txBody>
          <a:bodyPr/>
          <a:lstStyle>
            <a:lvl1pPr marL="0" indent="0">
              <a:buNone/>
              <a:defRPr sz="1000">
                <a:solidFill>
                  <a:schemeClr val="bg1"/>
                </a:solidFill>
              </a:defRPr>
            </a:lvl1pPr>
          </a:lstStyle>
          <a:p>
            <a:pPr lvl="0"/>
            <a:r>
              <a:rPr lang="de-DE" dirty="0"/>
              <a:t> </a:t>
            </a:r>
          </a:p>
        </p:txBody>
      </p:sp>
    </p:spTree>
    <p:extLst>
      <p:ext uri="{BB962C8B-B14F-4D97-AF65-F5344CB8AC3E}">
        <p14:creationId xmlns:p14="http://schemas.microsoft.com/office/powerpoint/2010/main" val="18449869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el (Rahmen)">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AA98A793-6334-4A93-A832-55E4A93AE29D}"/>
              </a:ext>
            </a:extLst>
          </p:cNvPr>
          <p:cNvSpPr>
            <a:spLocks noGrp="1"/>
          </p:cNvSpPr>
          <p:nvPr>
            <p:ph type="pic" sz="quarter" idx="15"/>
          </p:nvPr>
        </p:nvSpPr>
        <p:spPr>
          <a:xfrm>
            <a:off x="-1" y="0"/>
            <a:ext cx="12192001" cy="6858000"/>
          </a:xfrm>
          <a:solidFill>
            <a:schemeClr val="bg1">
              <a:lumMod val="75000"/>
            </a:schemeClr>
          </a:solidFill>
        </p:spPr>
        <p:txBody>
          <a:bodyPr anchor="ctr"/>
          <a:lstStyle>
            <a:lvl1pPr marL="0" indent="0" algn="ctr">
              <a:buNone/>
              <a:defRPr/>
            </a:lvl1pPr>
          </a:lstStyle>
          <a:p>
            <a:r>
              <a:rPr lang="de-DE"/>
              <a:t>Bild durch Klicken auf Symbol hinzufügen</a:t>
            </a:r>
            <a:endParaRPr lang="de-DE" dirty="0"/>
          </a:p>
        </p:txBody>
      </p:sp>
      <p:sp>
        <p:nvSpPr>
          <p:cNvPr id="2" name="Titel 1">
            <a:extLst>
              <a:ext uri="{FF2B5EF4-FFF2-40B4-BE49-F238E27FC236}">
                <a16:creationId xmlns:a16="http://schemas.microsoft.com/office/drawing/2014/main" id="{A246A6EC-3E05-4D6A-90AC-32BADE329B9C}"/>
              </a:ext>
            </a:extLst>
          </p:cNvPr>
          <p:cNvSpPr>
            <a:spLocks noGrp="1"/>
          </p:cNvSpPr>
          <p:nvPr>
            <p:ph type="ctrTitle"/>
          </p:nvPr>
        </p:nvSpPr>
        <p:spPr>
          <a:xfrm>
            <a:off x="371364" y="1073676"/>
            <a:ext cx="7309209" cy="5415664"/>
          </a:xfrm>
          <a:prstGeom prst="roundRect">
            <a:avLst>
              <a:gd name="adj" fmla="val 1200"/>
            </a:avLst>
          </a:prstGeom>
          <a:solidFill>
            <a:schemeClr val="bg1">
              <a:alpha val="80000"/>
            </a:schemeClr>
          </a:solidFill>
        </p:spPr>
        <p:txBody>
          <a:bodyPr lIns="360000" tIns="252000" rIns="252000" bIns="2232000" anchor="b"/>
          <a:lstStyle>
            <a:lvl1pPr algn="l">
              <a:defRPr sz="4800">
                <a:solidFill>
                  <a:schemeClr val="tx1"/>
                </a:solidFill>
              </a:defRPr>
            </a:lvl1pPr>
          </a:lstStyle>
          <a:p>
            <a:r>
              <a:rPr lang="de-DE"/>
              <a:t>Mastertitelformat bearbeiten</a:t>
            </a:r>
            <a:endParaRPr lang="de-DE" dirty="0"/>
          </a:p>
        </p:txBody>
      </p:sp>
      <p:sp>
        <p:nvSpPr>
          <p:cNvPr id="12" name="Textplatzhalter 6">
            <a:extLst>
              <a:ext uri="{FF2B5EF4-FFF2-40B4-BE49-F238E27FC236}">
                <a16:creationId xmlns:a16="http://schemas.microsoft.com/office/drawing/2014/main" id="{F6F306AD-528B-44F2-97F6-C1072B0EEA69}"/>
              </a:ext>
            </a:extLst>
          </p:cNvPr>
          <p:cNvSpPr>
            <a:spLocks noGrp="1"/>
          </p:cNvSpPr>
          <p:nvPr>
            <p:ph type="body" sz="quarter" idx="12" hasCustomPrompt="1"/>
          </p:nvPr>
        </p:nvSpPr>
        <p:spPr>
          <a:xfrm>
            <a:off x="749299" y="5467615"/>
            <a:ext cx="1220724" cy="121625"/>
          </a:xfrm>
          <a:prstGeom prst="roundRect">
            <a:avLst>
              <a:gd name="adj" fmla="val 50000"/>
            </a:avLst>
          </a:prstGeom>
          <a:solidFill>
            <a:schemeClr val="accent2"/>
          </a:solidFill>
        </p:spPr>
        <p:txBody>
          <a:bodyPr/>
          <a:lstStyle>
            <a:lvl1pPr marL="0" indent="0">
              <a:buNone/>
              <a:defRPr sz="800">
                <a:solidFill>
                  <a:schemeClr val="bg1"/>
                </a:solidFill>
              </a:defRPr>
            </a:lvl1pPr>
            <a:lvl2pPr marL="271463" indent="0">
              <a:buNone/>
              <a:defRPr/>
            </a:lvl2pPr>
          </a:lstStyle>
          <a:p>
            <a:pPr lvl="0"/>
            <a:r>
              <a:rPr lang="de-DE" dirty="0"/>
              <a:t> </a:t>
            </a:r>
          </a:p>
        </p:txBody>
      </p:sp>
      <p:sp>
        <p:nvSpPr>
          <p:cNvPr id="3" name="Untertitel 2">
            <a:extLst>
              <a:ext uri="{FF2B5EF4-FFF2-40B4-BE49-F238E27FC236}">
                <a16:creationId xmlns:a16="http://schemas.microsoft.com/office/drawing/2014/main" id="{D9B9821B-D7E4-454E-A8E2-C60C1507FD10}"/>
              </a:ext>
            </a:extLst>
          </p:cNvPr>
          <p:cNvSpPr>
            <a:spLocks noGrp="1"/>
          </p:cNvSpPr>
          <p:nvPr>
            <p:ph type="subTitle" idx="1"/>
          </p:nvPr>
        </p:nvSpPr>
        <p:spPr>
          <a:xfrm>
            <a:off x="749299" y="4371454"/>
            <a:ext cx="6643241" cy="683654"/>
          </a:xfrm>
        </p:spPr>
        <p:txBody>
          <a:bodyPr/>
          <a:lstStyle>
            <a:lvl1pPr marL="0" indent="0" algn="l">
              <a:buNone/>
              <a:defRPr sz="3200">
                <a:solidFill>
                  <a:schemeClr val="tx1"/>
                </a:solidFill>
                <a:latin typeface="DB Head Light" panose="020B030205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DE" dirty="0"/>
          </a:p>
        </p:txBody>
      </p:sp>
      <p:sp>
        <p:nvSpPr>
          <p:cNvPr id="10" name="Textplatzhalter 9">
            <a:extLst>
              <a:ext uri="{FF2B5EF4-FFF2-40B4-BE49-F238E27FC236}">
                <a16:creationId xmlns:a16="http://schemas.microsoft.com/office/drawing/2014/main" id="{A27B272F-0A02-4556-8035-1AFBA7037082}"/>
              </a:ext>
            </a:extLst>
          </p:cNvPr>
          <p:cNvSpPr>
            <a:spLocks noGrp="1"/>
          </p:cNvSpPr>
          <p:nvPr>
            <p:ph type="body" sz="quarter" idx="10" hasCustomPrompt="1"/>
          </p:nvPr>
        </p:nvSpPr>
        <p:spPr>
          <a:xfrm>
            <a:off x="731403" y="5922000"/>
            <a:ext cx="6661137" cy="380709"/>
          </a:xfrm>
        </p:spPr>
        <p:txBody>
          <a:bodyPr/>
          <a:lstStyle>
            <a:lvl1pPr marL="0" indent="0">
              <a:buNone/>
              <a:defRPr sz="1600">
                <a:solidFill>
                  <a:schemeClr val="tx1"/>
                </a:solidFill>
                <a:latin typeface="DB Head Light" panose="020B0302050202020204" pitchFamily="34" charset="0"/>
              </a:defRPr>
            </a:lvl1pPr>
          </a:lstStyle>
          <a:p>
            <a:pPr lvl="0"/>
            <a:r>
              <a:rPr lang="de-DE" dirty="0"/>
              <a:t>Datum | Ort</a:t>
            </a:r>
          </a:p>
        </p:txBody>
      </p:sp>
      <p:sp>
        <p:nvSpPr>
          <p:cNvPr id="8" name="Textplatzhalter 3">
            <a:extLst>
              <a:ext uri="{FF2B5EF4-FFF2-40B4-BE49-F238E27FC236}">
                <a16:creationId xmlns:a16="http://schemas.microsoft.com/office/drawing/2014/main" id="{398F66B9-BCC0-498C-90EC-8CDC6A8B006D}"/>
              </a:ext>
            </a:extLst>
          </p:cNvPr>
          <p:cNvSpPr>
            <a:spLocks noGrp="1"/>
          </p:cNvSpPr>
          <p:nvPr>
            <p:ph type="body" sz="quarter" idx="18" hasCustomPrompt="1"/>
          </p:nvPr>
        </p:nvSpPr>
        <p:spPr>
          <a:xfrm>
            <a:off x="749298" y="1442767"/>
            <a:ext cx="3554995" cy="853199"/>
          </a:xfrm>
          <a:blipFill>
            <a:blip r:embed="rId2"/>
            <a:stretch>
              <a:fillRect/>
            </a:stretch>
          </a:blipFill>
        </p:spPr>
        <p:txBody>
          <a:bodyPr/>
          <a:lstStyle>
            <a:lvl1pPr marL="0" indent="0">
              <a:buNone/>
              <a:defRPr sz="1000">
                <a:solidFill>
                  <a:schemeClr val="bg1"/>
                </a:solidFill>
              </a:defRPr>
            </a:lvl1pPr>
          </a:lstStyle>
          <a:p>
            <a:pPr lvl="0"/>
            <a:r>
              <a:rPr lang="de-DE" dirty="0"/>
              <a:t> </a:t>
            </a:r>
          </a:p>
        </p:txBody>
      </p:sp>
    </p:spTree>
    <p:extLst>
      <p:ext uri="{BB962C8B-B14F-4D97-AF65-F5344CB8AC3E}">
        <p14:creationId xmlns:p14="http://schemas.microsoft.com/office/powerpoint/2010/main" val="42490554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nhaltsverzeichnis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B94DD2-B5F5-4C54-B070-51A7824E1609}"/>
              </a:ext>
            </a:extLst>
          </p:cNvPr>
          <p:cNvSpPr>
            <a:spLocks noGrp="1"/>
          </p:cNvSpPr>
          <p:nvPr>
            <p:ph type="title"/>
          </p:nvPr>
        </p:nvSpPr>
        <p:spPr>
          <a:xfrm>
            <a:off x="371475" y="296696"/>
            <a:ext cx="8857247" cy="864052"/>
          </a:xfrm>
        </p:spPr>
        <p:txBody>
          <a:bodyPr/>
          <a:lstStyle>
            <a:lvl1pPr>
              <a:defRPr>
                <a:solidFill>
                  <a:schemeClr val="tx1"/>
                </a:solidFill>
              </a:defRPr>
            </a:lvl1pPr>
          </a:lstStyle>
          <a:p>
            <a:r>
              <a:rPr lang="de-DE"/>
              <a:t>Mastertitelformat bearbeiten</a:t>
            </a:r>
            <a:endParaRPr lang="de-DE" dirty="0"/>
          </a:p>
        </p:txBody>
      </p:sp>
      <p:sp>
        <p:nvSpPr>
          <p:cNvPr id="4" name="Fußzeilenplatzhalter 3">
            <a:extLst>
              <a:ext uri="{FF2B5EF4-FFF2-40B4-BE49-F238E27FC236}">
                <a16:creationId xmlns:a16="http://schemas.microsoft.com/office/drawing/2014/main" id="{9D45B80E-FA5E-4414-8A23-82CAB8E0D0D8}"/>
              </a:ext>
            </a:extLst>
          </p:cNvPr>
          <p:cNvSpPr>
            <a:spLocks noGrp="1"/>
          </p:cNvSpPr>
          <p:nvPr>
            <p:ph type="ftr" sz="quarter" idx="11"/>
          </p:nvPr>
        </p:nvSpPr>
        <p:spPr/>
        <p:txBody>
          <a:bodyPr/>
          <a:lstStyle>
            <a:lvl1pPr>
              <a:defRPr>
                <a:solidFill>
                  <a:schemeClr val="tx1"/>
                </a:solidFill>
              </a:defRPr>
            </a:lvl1pPr>
          </a:lstStyle>
          <a:p>
            <a:r>
              <a:rPr lang="de-DE"/>
              <a:t>DB Netz AG | 24.11.2023</a:t>
            </a:r>
            <a:endParaRPr lang="de-DE" dirty="0"/>
          </a:p>
        </p:txBody>
      </p:sp>
      <p:sp>
        <p:nvSpPr>
          <p:cNvPr id="5" name="Foliennummernplatzhalter 4">
            <a:extLst>
              <a:ext uri="{FF2B5EF4-FFF2-40B4-BE49-F238E27FC236}">
                <a16:creationId xmlns:a16="http://schemas.microsoft.com/office/drawing/2014/main" id="{001E907B-F3FD-4F7E-979E-473985CA80BA}"/>
              </a:ext>
            </a:extLst>
          </p:cNvPr>
          <p:cNvSpPr>
            <a:spLocks noGrp="1"/>
          </p:cNvSpPr>
          <p:nvPr>
            <p:ph type="sldNum" sz="quarter" idx="12"/>
          </p:nvPr>
        </p:nvSpPr>
        <p:spPr/>
        <p:txBody>
          <a:bodyPr/>
          <a:lstStyle>
            <a:lvl1pPr>
              <a:defRPr>
                <a:solidFill>
                  <a:schemeClr val="tx1"/>
                </a:solidFill>
              </a:defRPr>
            </a:lvl1pPr>
          </a:lstStyle>
          <a:p>
            <a:fld id="{913D9F7D-0C28-4C21-AA99-7C67E34F632A}" type="slidenum">
              <a:rPr lang="de-DE" smtClean="0"/>
              <a:pPr/>
              <a:t>‹Nr.›</a:t>
            </a:fld>
            <a:endParaRPr lang="de-DE"/>
          </a:p>
        </p:txBody>
      </p:sp>
      <p:sp>
        <p:nvSpPr>
          <p:cNvPr id="9" name="Textplatzhalter 8">
            <a:extLst>
              <a:ext uri="{FF2B5EF4-FFF2-40B4-BE49-F238E27FC236}">
                <a16:creationId xmlns:a16="http://schemas.microsoft.com/office/drawing/2014/main" id="{893E3042-2834-4DDC-A64E-0471DC6D18BD}"/>
              </a:ext>
            </a:extLst>
          </p:cNvPr>
          <p:cNvSpPr>
            <a:spLocks noGrp="1"/>
          </p:cNvSpPr>
          <p:nvPr>
            <p:ph type="body" sz="quarter" idx="19"/>
          </p:nvPr>
        </p:nvSpPr>
        <p:spPr>
          <a:xfrm>
            <a:off x="371475" y="1916831"/>
            <a:ext cx="7920768" cy="4212507"/>
          </a:xfrm>
        </p:spPr>
        <p:txBody>
          <a:bodyPr/>
          <a:lstStyle>
            <a:lvl1pPr marL="895350" indent="-895350">
              <a:buClrTx/>
              <a:buFont typeface="+mj-lt"/>
              <a:buAutoNum type="arabicPeriod"/>
              <a:defRPr sz="3000">
                <a:solidFill>
                  <a:schemeClr val="tx1"/>
                </a:solidFill>
                <a:latin typeface="+mj-lt"/>
              </a:defRPr>
            </a:lvl1pPr>
            <a:lvl2pPr marL="1257300" indent="-355600">
              <a:defRPr sz="3000">
                <a:solidFill>
                  <a:schemeClr val="bg1"/>
                </a:solidFill>
                <a:latin typeface="+mj-lt"/>
              </a:defRPr>
            </a:lvl2pPr>
            <a:lvl3pPr>
              <a:defRPr sz="3000">
                <a:latin typeface="+mj-lt"/>
              </a:defRPr>
            </a:lvl3pPr>
            <a:lvl4pPr>
              <a:defRPr sz="3000">
                <a:latin typeface="+mj-lt"/>
              </a:defRPr>
            </a:lvl4pPr>
            <a:lvl5pPr>
              <a:defRPr sz="3000">
                <a:latin typeface="+mj-lt"/>
              </a:defRPr>
            </a:lvl5pPr>
          </a:lstStyle>
          <a:p>
            <a:pPr lvl="0"/>
            <a:r>
              <a:rPr lang="de-DE"/>
              <a:t>Mastertextformat bearbeiten</a:t>
            </a:r>
          </a:p>
        </p:txBody>
      </p:sp>
    </p:spTree>
    <p:extLst>
      <p:ext uri="{BB962C8B-B14F-4D97-AF65-F5344CB8AC3E}">
        <p14:creationId xmlns:p14="http://schemas.microsoft.com/office/powerpoint/2010/main" val="10128122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Inhaltsverzeichnis (Rot)">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B94DD2-B5F5-4C54-B070-51A7824E1609}"/>
              </a:ext>
            </a:extLst>
          </p:cNvPr>
          <p:cNvSpPr>
            <a:spLocks noGrp="1"/>
          </p:cNvSpPr>
          <p:nvPr>
            <p:ph type="title"/>
          </p:nvPr>
        </p:nvSpPr>
        <p:spPr>
          <a:xfrm>
            <a:off x="371474" y="296696"/>
            <a:ext cx="8856000" cy="864052"/>
          </a:xfrm>
        </p:spPr>
        <p:txBody>
          <a:bodyPr/>
          <a:lstStyle>
            <a:lvl1pPr>
              <a:defRPr>
                <a:solidFill>
                  <a:schemeClr val="bg1"/>
                </a:solidFill>
              </a:defRPr>
            </a:lvl1pPr>
          </a:lstStyle>
          <a:p>
            <a:r>
              <a:rPr lang="de-DE"/>
              <a:t>Mastertitelformat bearbeiten</a:t>
            </a:r>
            <a:endParaRPr lang="de-DE" dirty="0"/>
          </a:p>
        </p:txBody>
      </p:sp>
      <p:sp>
        <p:nvSpPr>
          <p:cNvPr id="4" name="Fußzeilenplatzhalter 3">
            <a:extLst>
              <a:ext uri="{FF2B5EF4-FFF2-40B4-BE49-F238E27FC236}">
                <a16:creationId xmlns:a16="http://schemas.microsoft.com/office/drawing/2014/main" id="{9D45B80E-FA5E-4414-8A23-82CAB8E0D0D8}"/>
              </a:ext>
            </a:extLst>
          </p:cNvPr>
          <p:cNvSpPr>
            <a:spLocks noGrp="1"/>
          </p:cNvSpPr>
          <p:nvPr>
            <p:ph type="ftr" sz="quarter" idx="11"/>
          </p:nvPr>
        </p:nvSpPr>
        <p:spPr/>
        <p:txBody>
          <a:bodyPr/>
          <a:lstStyle>
            <a:lvl1pPr>
              <a:defRPr>
                <a:solidFill>
                  <a:schemeClr val="bg1"/>
                </a:solidFill>
              </a:defRPr>
            </a:lvl1pPr>
          </a:lstStyle>
          <a:p>
            <a:r>
              <a:rPr lang="de-DE"/>
              <a:t>DB Netz AG | 24.11.2023</a:t>
            </a:r>
            <a:endParaRPr lang="de-DE" dirty="0"/>
          </a:p>
        </p:txBody>
      </p:sp>
      <p:sp>
        <p:nvSpPr>
          <p:cNvPr id="5" name="Foliennummernplatzhalter 4">
            <a:extLst>
              <a:ext uri="{FF2B5EF4-FFF2-40B4-BE49-F238E27FC236}">
                <a16:creationId xmlns:a16="http://schemas.microsoft.com/office/drawing/2014/main" id="{001E907B-F3FD-4F7E-979E-473985CA80BA}"/>
              </a:ext>
            </a:extLst>
          </p:cNvPr>
          <p:cNvSpPr>
            <a:spLocks noGrp="1"/>
          </p:cNvSpPr>
          <p:nvPr>
            <p:ph type="sldNum" sz="quarter" idx="12"/>
          </p:nvPr>
        </p:nvSpPr>
        <p:spPr/>
        <p:txBody>
          <a:bodyPr/>
          <a:lstStyle>
            <a:lvl1pPr>
              <a:defRPr>
                <a:solidFill>
                  <a:schemeClr val="bg1"/>
                </a:solidFill>
              </a:defRPr>
            </a:lvl1pPr>
          </a:lstStyle>
          <a:p>
            <a:fld id="{913D9F7D-0C28-4C21-AA99-7C67E34F632A}" type="slidenum">
              <a:rPr lang="de-DE" smtClean="0"/>
              <a:pPr/>
              <a:t>‹Nr.›</a:t>
            </a:fld>
            <a:endParaRPr lang="de-DE"/>
          </a:p>
        </p:txBody>
      </p:sp>
      <p:sp>
        <p:nvSpPr>
          <p:cNvPr id="9" name="Textplatzhalter 8">
            <a:extLst>
              <a:ext uri="{FF2B5EF4-FFF2-40B4-BE49-F238E27FC236}">
                <a16:creationId xmlns:a16="http://schemas.microsoft.com/office/drawing/2014/main" id="{893E3042-2834-4DDC-A64E-0471DC6D18BD}"/>
              </a:ext>
            </a:extLst>
          </p:cNvPr>
          <p:cNvSpPr>
            <a:spLocks noGrp="1"/>
          </p:cNvSpPr>
          <p:nvPr>
            <p:ph type="body" sz="quarter" idx="19"/>
          </p:nvPr>
        </p:nvSpPr>
        <p:spPr>
          <a:xfrm>
            <a:off x="371475" y="1916831"/>
            <a:ext cx="7920768" cy="4212507"/>
          </a:xfrm>
        </p:spPr>
        <p:txBody>
          <a:bodyPr/>
          <a:lstStyle>
            <a:lvl1pPr marL="895350" indent="-895350">
              <a:buClrTx/>
              <a:buFont typeface="+mj-lt"/>
              <a:buAutoNum type="arabicPeriod"/>
              <a:defRPr sz="3000">
                <a:solidFill>
                  <a:schemeClr val="bg1"/>
                </a:solidFill>
                <a:latin typeface="+mj-lt"/>
              </a:defRPr>
            </a:lvl1pPr>
            <a:lvl2pPr marL="1257300" indent="-355600">
              <a:defRPr sz="3000">
                <a:solidFill>
                  <a:schemeClr val="bg1"/>
                </a:solidFill>
                <a:latin typeface="+mj-lt"/>
              </a:defRPr>
            </a:lvl2pPr>
            <a:lvl3pPr>
              <a:defRPr sz="3000">
                <a:latin typeface="+mj-lt"/>
              </a:defRPr>
            </a:lvl3pPr>
            <a:lvl4pPr>
              <a:defRPr sz="3000">
                <a:latin typeface="+mj-lt"/>
              </a:defRPr>
            </a:lvl4pPr>
            <a:lvl5pPr>
              <a:defRPr sz="3000">
                <a:latin typeface="+mj-lt"/>
              </a:defRPr>
            </a:lvl5pPr>
          </a:lstStyle>
          <a:p>
            <a:pPr lvl="0"/>
            <a:r>
              <a:rPr lang="de-DE"/>
              <a:t>Mastertextformat bearbeiten</a:t>
            </a:r>
          </a:p>
        </p:txBody>
      </p:sp>
      <p:sp>
        <p:nvSpPr>
          <p:cNvPr id="16" name="Freeform 5">
            <a:extLst>
              <a:ext uri="{FF2B5EF4-FFF2-40B4-BE49-F238E27FC236}">
                <a16:creationId xmlns:a16="http://schemas.microsoft.com/office/drawing/2014/main" id="{652B2642-5C15-4995-AB93-CA337E09B1DB}"/>
              </a:ext>
            </a:extLst>
          </p:cNvPr>
          <p:cNvSpPr>
            <a:spLocks/>
          </p:cNvSpPr>
          <p:nvPr userDrawn="1"/>
        </p:nvSpPr>
        <p:spPr bwMode="auto">
          <a:xfrm>
            <a:off x="11293475" y="6469871"/>
            <a:ext cx="542925" cy="55563"/>
          </a:xfrm>
          <a:custGeom>
            <a:avLst/>
            <a:gdLst>
              <a:gd name="T0" fmla="*/ 3590 w 3779"/>
              <a:gd name="T1" fmla="*/ 377 h 377"/>
              <a:gd name="T2" fmla="*/ 3590 w 3779"/>
              <a:gd name="T3" fmla="*/ 377 h 377"/>
              <a:gd name="T4" fmla="*/ 188 w 3779"/>
              <a:gd name="T5" fmla="*/ 377 h 377"/>
              <a:gd name="T6" fmla="*/ 0 w 3779"/>
              <a:gd name="T7" fmla="*/ 188 h 377"/>
              <a:gd name="T8" fmla="*/ 188 w 3779"/>
              <a:gd name="T9" fmla="*/ 0 h 377"/>
              <a:gd name="T10" fmla="*/ 3590 w 3779"/>
              <a:gd name="T11" fmla="*/ 0 h 377"/>
              <a:gd name="T12" fmla="*/ 3779 w 3779"/>
              <a:gd name="T13" fmla="*/ 188 h 377"/>
              <a:gd name="T14" fmla="*/ 3590 w 3779"/>
              <a:gd name="T15" fmla="*/ 377 h 3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79" h="377">
                <a:moveTo>
                  <a:pt x="3590" y="377"/>
                </a:moveTo>
                <a:lnTo>
                  <a:pt x="3590" y="377"/>
                </a:lnTo>
                <a:lnTo>
                  <a:pt x="188" y="377"/>
                </a:lnTo>
                <a:cubicBezTo>
                  <a:pt x="79" y="377"/>
                  <a:pt x="0" y="293"/>
                  <a:pt x="0" y="188"/>
                </a:cubicBezTo>
                <a:cubicBezTo>
                  <a:pt x="0" y="82"/>
                  <a:pt x="79" y="0"/>
                  <a:pt x="188" y="0"/>
                </a:cubicBezTo>
                <a:lnTo>
                  <a:pt x="3590" y="0"/>
                </a:lnTo>
                <a:cubicBezTo>
                  <a:pt x="3700" y="0"/>
                  <a:pt x="3779" y="82"/>
                  <a:pt x="3779" y="188"/>
                </a:cubicBezTo>
                <a:cubicBezTo>
                  <a:pt x="3779" y="293"/>
                  <a:pt x="3700" y="377"/>
                  <a:pt x="3590" y="377"/>
                </a:cubicBez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pic>
        <p:nvPicPr>
          <p:cNvPr id="20" name="Grafik 19">
            <a:extLst>
              <a:ext uri="{FF2B5EF4-FFF2-40B4-BE49-F238E27FC236}">
                <a16:creationId xmlns:a16="http://schemas.microsoft.com/office/drawing/2014/main" id="{65D1F3A6-6BB4-4303-B70B-820A65AEF22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34613" y="361417"/>
            <a:ext cx="1585912" cy="396144"/>
          </a:xfrm>
          <a:prstGeom prst="rect">
            <a:avLst/>
          </a:prstGeom>
        </p:spPr>
      </p:pic>
    </p:spTree>
    <p:extLst>
      <p:ext uri="{BB962C8B-B14F-4D97-AF65-F5344CB8AC3E}">
        <p14:creationId xmlns:p14="http://schemas.microsoft.com/office/powerpoint/2010/main" val="328689356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oleObject" Target="../embeddings/oleObject1.bin"/><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ags" Target="../tags/tag2.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37" Type="http://schemas.openxmlformats.org/officeDocument/2006/relationships/image" Target="../media/image3.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2.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image" Target="../media/image1.emf"/><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49BFC063-1284-4967-8FC2-920D71FD231B}"/>
              </a:ext>
            </a:extLst>
          </p:cNvPr>
          <p:cNvGraphicFramePr>
            <a:graphicFrameLocks noChangeAspect="1"/>
          </p:cNvGraphicFramePr>
          <p:nvPr userDrawn="1">
            <p:custDataLst>
              <p:tags r:id="rId33"/>
            </p:custDataLst>
            <p:extLst>
              <p:ext uri="{D42A27DB-BD31-4B8C-83A1-F6EECF244321}">
                <p14:modId xmlns:p14="http://schemas.microsoft.com/office/powerpoint/2010/main" val="402258411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4" imgW="530" imgH="528" progId="TCLayout.ActiveDocument.1">
                  <p:embed/>
                </p:oleObj>
              </mc:Choice>
              <mc:Fallback>
                <p:oleObj name="think-cell Folie" r:id="rId34" imgW="530" imgH="528" progId="TCLayout.ActiveDocument.1">
                  <p:embed/>
                  <p:pic>
                    <p:nvPicPr>
                      <p:cNvPr id="7" name="Objekt 6" hidden="1">
                        <a:extLst>
                          <a:ext uri="{FF2B5EF4-FFF2-40B4-BE49-F238E27FC236}">
                            <a16:creationId xmlns:a16="http://schemas.microsoft.com/office/drawing/2014/main" id="{49BFC063-1284-4967-8FC2-920D71FD231B}"/>
                          </a:ext>
                        </a:extLst>
                      </p:cNvPr>
                      <p:cNvPicPr/>
                      <p:nvPr/>
                    </p:nvPicPr>
                    <p:blipFill>
                      <a:blip r:embed="rId35"/>
                      <a:stretch>
                        <a:fillRect/>
                      </a:stretch>
                    </p:blipFill>
                    <p:spPr>
                      <a:xfrm>
                        <a:off x="1588" y="1588"/>
                        <a:ext cx="1588" cy="1588"/>
                      </a:xfrm>
                      <a:prstGeom prst="rect">
                        <a:avLst/>
                      </a:prstGeom>
                    </p:spPr>
                  </p:pic>
                </p:oleObj>
              </mc:Fallback>
            </mc:AlternateContent>
          </a:graphicData>
        </a:graphic>
      </p:graphicFrame>
      <p:sp>
        <p:nvSpPr>
          <p:cNvPr id="2" name="Titelplatzhalter 1">
            <a:extLst>
              <a:ext uri="{FF2B5EF4-FFF2-40B4-BE49-F238E27FC236}">
                <a16:creationId xmlns:a16="http://schemas.microsoft.com/office/drawing/2014/main" id="{D27DB810-CDF5-41AC-8E51-9EBC8EC0B1F7}"/>
              </a:ext>
            </a:extLst>
          </p:cNvPr>
          <p:cNvSpPr>
            <a:spLocks noGrp="1"/>
          </p:cNvSpPr>
          <p:nvPr>
            <p:ph type="title"/>
          </p:nvPr>
        </p:nvSpPr>
        <p:spPr>
          <a:xfrm>
            <a:off x="371474" y="296696"/>
            <a:ext cx="9495950" cy="864052"/>
          </a:xfrm>
          <a:prstGeom prst="rect">
            <a:avLst/>
          </a:prstGeom>
        </p:spPr>
        <p:txBody>
          <a:bodyPr vert="horz" lIns="0" tIns="0" rIns="0" bIns="0" rtlCol="0" anchor="t" anchorCtr="0">
            <a:noAutofit/>
          </a:bodyPr>
          <a:lstStyle/>
          <a:p>
            <a:r>
              <a:rPr lang="de-DE" dirty="0"/>
              <a:t>Mastertitelformat bearbeiten</a:t>
            </a:r>
          </a:p>
        </p:txBody>
      </p:sp>
      <p:sp>
        <p:nvSpPr>
          <p:cNvPr id="3" name="Textplatzhalter 2">
            <a:extLst>
              <a:ext uri="{FF2B5EF4-FFF2-40B4-BE49-F238E27FC236}">
                <a16:creationId xmlns:a16="http://schemas.microsoft.com/office/drawing/2014/main" id="{22AE7966-514A-4D81-97FD-6AD3A07C804F}"/>
              </a:ext>
            </a:extLst>
          </p:cNvPr>
          <p:cNvSpPr>
            <a:spLocks noGrp="1"/>
          </p:cNvSpPr>
          <p:nvPr>
            <p:ph type="body" idx="1"/>
          </p:nvPr>
        </p:nvSpPr>
        <p:spPr>
          <a:xfrm>
            <a:off x="371474" y="1449388"/>
            <a:ext cx="11449051" cy="4679950"/>
          </a:xfrm>
          <a:prstGeom prst="rect">
            <a:avLst/>
          </a:prstGeom>
        </p:spPr>
        <p:txBody>
          <a:bodyPr vert="horz" lIns="0" tIns="0" rIns="0" bIns="0" rtlCol="0" anchor="t" anchorCtr="0">
            <a:no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a:extLst>
              <a:ext uri="{FF2B5EF4-FFF2-40B4-BE49-F238E27FC236}">
                <a16:creationId xmlns:a16="http://schemas.microsoft.com/office/drawing/2014/main" id="{62C0766E-DEEA-4949-912D-67F535F0E6A8}"/>
              </a:ext>
            </a:extLst>
          </p:cNvPr>
          <p:cNvSpPr>
            <a:spLocks noGrp="1"/>
          </p:cNvSpPr>
          <p:nvPr>
            <p:ph type="ftr" sz="quarter" idx="3"/>
          </p:nvPr>
        </p:nvSpPr>
        <p:spPr>
          <a:xfrm>
            <a:off x="371475" y="6537600"/>
            <a:ext cx="10602902" cy="216024"/>
          </a:xfrm>
          <a:prstGeom prst="rect">
            <a:avLst/>
          </a:prstGeom>
        </p:spPr>
        <p:txBody>
          <a:bodyPr vert="horz" lIns="0" tIns="0" rIns="0" bIns="0" rtlCol="0" anchor="b" anchorCtr="0">
            <a:noAutofit/>
          </a:bodyPr>
          <a:lstStyle>
            <a:lvl1pPr algn="l">
              <a:defRPr sz="1000">
                <a:solidFill>
                  <a:schemeClr val="tx1"/>
                </a:solidFill>
              </a:defRPr>
            </a:lvl1pPr>
          </a:lstStyle>
          <a:p>
            <a:r>
              <a:rPr lang="de-DE"/>
              <a:t>DB Netz AG | 24.11.2023</a:t>
            </a:r>
            <a:endParaRPr lang="de-DE" dirty="0"/>
          </a:p>
        </p:txBody>
      </p:sp>
      <p:sp>
        <p:nvSpPr>
          <p:cNvPr id="6" name="Foliennummernplatzhalter 5">
            <a:extLst>
              <a:ext uri="{FF2B5EF4-FFF2-40B4-BE49-F238E27FC236}">
                <a16:creationId xmlns:a16="http://schemas.microsoft.com/office/drawing/2014/main" id="{1374309D-71AA-45D4-974A-6D58CB17604F}"/>
              </a:ext>
            </a:extLst>
          </p:cNvPr>
          <p:cNvSpPr>
            <a:spLocks noGrp="1"/>
          </p:cNvSpPr>
          <p:nvPr>
            <p:ph type="sldNum" sz="quarter" idx="4"/>
          </p:nvPr>
        </p:nvSpPr>
        <p:spPr>
          <a:xfrm>
            <a:off x="11300027" y="6538648"/>
            <a:ext cx="520498" cy="216024"/>
          </a:xfrm>
          <a:prstGeom prst="rect">
            <a:avLst/>
          </a:prstGeom>
        </p:spPr>
        <p:txBody>
          <a:bodyPr vert="horz" lIns="0" tIns="0" rIns="0" bIns="0" rtlCol="0" anchor="b" anchorCtr="0">
            <a:noAutofit/>
          </a:bodyPr>
          <a:lstStyle>
            <a:lvl1pPr algn="r">
              <a:defRPr sz="1000" b="1">
                <a:solidFill>
                  <a:schemeClr val="tx1"/>
                </a:solidFill>
              </a:defRPr>
            </a:lvl1pPr>
          </a:lstStyle>
          <a:p>
            <a:fld id="{913D9F7D-0C28-4C21-AA99-7C67E34F632A}" type="slidenum">
              <a:rPr lang="de-DE" smtClean="0"/>
              <a:pPr/>
              <a:t>‹Nr.›</a:t>
            </a:fld>
            <a:endParaRPr lang="de-DE" dirty="0"/>
          </a:p>
        </p:txBody>
      </p:sp>
      <p:pic>
        <p:nvPicPr>
          <p:cNvPr id="12" name="Grafik 11">
            <a:extLst>
              <a:ext uri="{FF2B5EF4-FFF2-40B4-BE49-F238E27FC236}">
                <a16:creationId xmlns:a16="http://schemas.microsoft.com/office/drawing/2014/main" id="{FDE7FD38-4C24-1C44-B92F-B053B9DC1D6B}"/>
              </a:ext>
            </a:extLst>
          </p:cNvPr>
          <p:cNvPicPr>
            <a:picLocks noChangeAspect="1"/>
          </p:cNvPicPr>
          <p:nvPr userDrawn="1"/>
        </p:nvPicPr>
        <p:blipFill>
          <a:blip r:embed="rId36">
            <a:extLst>
              <a:ext uri="{28A0092B-C50C-407E-A947-70E740481C1C}">
                <a14:useLocalDpi xmlns:a14="http://schemas.microsoft.com/office/drawing/2010/main" val="0"/>
              </a:ext>
            </a:extLst>
          </a:blip>
          <a:stretch>
            <a:fillRect/>
          </a:stretch>
        </p:blipFill>
        <p:spPr>
          <a:xfrm>
            <a:off x="11293200" y="6472800"/>
            <a:ext cx="540000" cy="53428"/>
          </a:xfrm>
          <a:prstGeom prst="rect">
            <a:avLst/>
          </a:prstGeom>
        </p:spPr>
      </p:pic>
      <p:pic>
        <p:nvPicPr>
          <p:cNvPr id="8" name="Grafik 7">
            <a:extLst>
              <a:ext uri="{FF2B5EF4-FFF2-40B4-BE49-F238E27FC236}">
                <a16:creationId xmlns:a16="http://schemas.microsoft.com/office/drawing/2014/main" id="{5EA2CCD4-1D7C-4FD1-95AD-A7B1FDC2C30B}"/>
              </a:ext>
            </a:extLst>
          </p:cNvPr>
          <p:cNvPicPr>
            <a:picLocks noChangeAspect="1"/>
          </p:cNvPicPr>
          <p:nvPr userDrawn="1"/>
        </p:nvPicPr>
        <p:blipFill>
          <a:blip r:embed="rId37">
            <a:extLst>
              <a:ext uri="{28A0092B-C50C-407E-A947-70E740481C1C}">
                <a14:useLocalDpi xmlns:a14="http://schemas.microsoft.com/office/drawing/2010/main" val="0"/>
              </a:ext>
            </a:extLst>
          </a:blip>
          <a:stretch>
            <a:fillRect/>
          </a:stretch>
        </p:blipFill>
        <p:spPr>
          <a:xfrm>
            <a:off x="10245524" y="368561"/>
            <a:ext cx="1575000" cy="378000"/>
          </a:xfrm>
          <a:prstGeom prst="rect">
            <a:avLst/>
          </a:prstGeom>
        </p:spPr>
      </p:pic>
    </p:spTree>
    <p:extLst>
      <p:ext uri="{BB962C8B-B14F-4D97-AF65-F5344CB8AC3E}">
        <p14:creationId xmlns:p14="http://schemas.microsoft.com/office/powerpoint/2010/main" val="2264729620"/>
      </p:ext>
    </p:extLst>
  </p:cSld>
  <p:clrMap bg1="lt1" tx1="dk1" bg2="lt2" tx2="dk2" accent1="accent1" accent2="accent2" accent3="accent3" accent4="accent4" accent5="accent5" accent6="accent6" hlink="hlink" folHlink="folHlink"/>
  <p:sldLayoutIdLst>
    <p:sldLayoutId id="2147483649" r:id="rId1"/>
    <p:sldLayoutId id="2147483659" r:id="rId2"/>
    <p:sldLayoutId id="2147483675" r:id="rId3"/>
    <p:sldLayoutId id="2147483661" r:id="rId4"/>
    <p:sldLayoutId id="2147483692" r:id="rId5"/>
    <p:sldLayoutId id="2147483691" r:id="rId6"/>
    <p:sldLayoutId id="2147483663" r:id="rId7"/>
    <p:sldLayoutId id="2147483681" r:id="rId8"/>
    <p:sldLayoutId id="2147483680" r:id="rId9"/>
    <p:sldLayoutId id="2147483666" r:id="rId10"/>
    <p:sldLayoutId id="2147483682" r:id="rId11"/>
    <p:sldLayoutId id="2147483664" r:id="rId12"/>
    <p:sldLayoutId id="2147483665" r:id="rId13"/>
    <p:sldLayoutId id="2147483679" r:id="rId14"/>
    <p:sldLayoutId id="2147483650" r:id="rId15"/>
    <p:sldLayoutId id="2147483673" r:id="rId16"/>
    <p:sldLayoutId id="2147483685" r:id="rId17"/>
    <p:sldLayoutId id="2147483674" r:id="rId18"/>
    <p:sldLayoutId id="2147483677" r:id="rId19"/>
    <p:sldLayoutId id="2147483668" r:id="rId20"/>
    <p:sldLayoutId id="2147483654" r:id="rId21"/>
    <p:sldLayoutId id="2147483670" r:id="rId22"/>
    <p:sldLayoutId id="2147483655" r:id="rId23"/>
    <p:sldLayoutId id="2147483669" r:id="rId24"/>
    <p:sldLayoutId id="2147483676" r:id="rId25"/>
    <p:sldLayoutId id="2147483667" r:id="rId26"/>
    <p:sldLayoutId id="2147483678" r:id="rId27"/>
    <p:sldLayoutId id="2147483658" r:id="rId28"/>
    <p:sldLayoutId id="2147483657" r:id="rId29"/>
    <p:sldLayoutId id="2147483693" r:id="rId30"/>
    <p:sldLayoutId id="2147483660" r:id="rId31"/>
  </p:sldLayoutIdLst>
  <p:hf hdr="0" dt="0"/>
  <p:txStyles>
    <p:titleStyle>
      <a:lvl1pPr algn="l" defTabSz="914400" rtl="0" eaLnBrk="1" latinLnBrk="0" hangingPunct="1">
        <a:lnSpc>
          <a:spcPct val="100000"/>
        </a:lnSpc>
        <a:spcBef>
          <a:spcPct val="0"/>
        </a:spcBef>
        <a:buNone/>
        <a:defRPr sz="2400" kern="1200">
          <a:solidFill>
            <a:schemeClr val="tx1"/>
          </a:solidFill>
          <a:latin typeface="+mj-lt"/>
          <a:ea typeface="+mj-ea"/>
          <a:cs typeface="+mj-cs"/>
        </a:defRPr>
      </a:lvl1pPr>
    </p:titleStyle>
    <p:bodyStyle>
      <a:lvl1pPr marL="182563" indent="-182563" algn="l" defTabSz="914400" rtl="0" eaLnBrk="1" latinLnBrk="0" hangingPunct="1">
        <a:lnSpc>
          <a:spcPct val="100000"/>
        </a:lnSpc>
        <a:spcBef>
          <a:spcPts val="0"/>
        </a:spcBef>
        <a:buClr>
          <a:schemeClr val="accent2"/>
        </a:buClr>
        <a:buFont typeface="DB Sans" panose="020B0502050202020204" pitchFamily="34" charset="0"/>
        <a:buChar char="‒"/>
        <a:defRPr sz="1600" kern="1200">
          <a:solidFill>
            <a:schemeClr val="tx1"/>
          </a:solidFill>
          <a:latin typeface="+mn-lt"/>
          <a:ea typeface="+mn-ea"/>
          <a:cs typeface="+mn-cs"/>
        </a:defRPr>
      </a:lvl1pPr>
      <a:lvl2pPr marL="358775" indent="-176213" algn="l" defTabSz="914400" rtl="0" eaLnBrk="1" latinLnBrk="0" hangingPunct="1">
        <a:lnSpc>
          <a:spcPct val="100000"/>
        </a:lnSpc>
        <a:spcBef>
          <a:spcPts val="0"/>
        </a:spcBef>
        <a:buClr>
          <a:schemeClr val="accent2"/>
        </a:buClr>
        <a:buFont typeface="DB Sans" panose="020B0502050202020204" pitchFamily="34" charset="0"/>
        <a:buChar char="‒"/>
        <a:defRPr sz="1600" kern="1200">
          <a:solidFill>
            <a:schemeClr val="tx1"/>
          </a:solidFill>
          <a:latin typeface="+mn-lt"/>
          <a:ea typeface="+mn-ea"/>
          <a:cs typeface="+mn-cs"/>
        </a:defRPr>
      </a:lvl2pPr>
      <a:lvl3pPr marL="541338" indent="-182563" algn="l" defTabSz="914400" rtl="0" eaLnBrk="1" latinLnBrk="0" hangingPunct="1">
        <a:lnSpc>
          <a:spcPct val="100000"/>
        </a:lnSpc>
        <a:spcBef>
          <a:spcPts val="0"/>
        </a:spcBef>
        <a:buClr>
          <a:schemeClr val="accent2"/>
        </a:buClr>
        <a:buFont typeface="DB Sans" panose="020B0502050202020204" pitchFamily="34" charset="0"/>
        <a:buChar char="‒"/>
        <a:defRPr sz="1600" kern="1200">
          <a:solidFill>
            <a:schemeClr val="tx1"/>
          </a:solidFill>
          <a:latin typeface="+mn-lt"/>
          <a:ea typeface="+mn-ea"/>
          <a:cs typeface="+mn-cs"/>
        </a:defRPr>
      </a:lvl3pPr>
      <a:lvl4pPr marL="715963" indent="-174625" algn="l" defTabSz="914400" rtl="0" eaLnBrk="1" latinLnBrk="0" hangingPunct="1">
        <a:lnSpc>
          <a:spcPct val="100000"/>
        </a:lnSpc>
        <a:spcBef>
          <a:spcPts val="0"/>
        </a:spcBef>
        <a:buClr>
          <a:schemeClr val="accent2"/>
        </a:buClr>
        <a:buFont typeface="DB Sans" panose="020B0502050202020204" pitchFamily="34" charset="0"/>
        <a:buChar char="‒"/>
        <a:defRPr sz="1600" kern="1200">
          <a:solidFill>
            <a:schemeClr val="tx1"/>
          </a:solidFill>
          <a:latin typeface="+mn-lt"/>
          <a:ea typeface="+mn-ea"/>
          <a:cs typeface="+mn-cs"/>
        </a:defRPr>
      </a:lvl4pPr>
      <a:lvl5pPr marL="898525" indent="-182563" algn="l" defTabSz="914400" rtl="0" eaLnBrk="1" latinLnBrk="0" hangingPunct="1">
        <a:lnSpc>
          <a:spcPct val="100000"/>
        </a:lnSpc>
        <a:spcBef>
          <a:spcPts val="0"/>
        </a:spcBef>
        <a:buClr>
          <a:schemeClr val="accent2"/>
        </a:buClr>
        <a:buFont typeface="DB Sans" panose="020B050205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3" pos="7446" userDrawn="1">
          <p15:clr>
            <a:srgbClr val="F26B43"/>
          </p15:clr>
        </p15:guide>
        <p15:guide id="7" pos="3727" userDrawn="1">
          <p15:clr>
            <a:srgbClr val="F26B43"/>
          </p15:clr>
        </p15:guide>
        <p15:guide id="8" pos="3953" userDrawn="1">
          <p15:clr>
            <a:srgbClr val="F26B43"/>
          </p15:clr>
        </p15:guide>
        <p15:guide id="9" orient="horz" pos="913" userDrawn="1">
          <p15:clr>
            <a:srgbClr val="F26B43"/>
          </p15:clr>
        </p15:guide>
        <p15:guide id="10" orient="horz" pos="3861" userDrawn="1">
          <p15:clr>
            <a:srgbClr val="F26B43"/>
          </p15:clr>
        </p15:guide>
        <p15:guide id="11" pos="234"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3.xml"/><Relationship Id="rId6" Type="http://schemas.openxmlformats.org/officeDocument/2006/relationships/image" Target="../media/image9.jpg"/><Relationship Id="rId5" Type="http://schemas.openxmlformats.org/officeDocument/2006/relationships/image" Target="../media/image1.emf"/><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1.xml"/><Relationship Id="rId1" Type="http://schemas.openxmlformats.org/officeDocument/2006/relationships/tags" Target="../tags/tag4.xml"/><Relationship Id="rId5" Type="http://schemas.openxmlformats.org/officeDocument/2006/relationships/image" Target="../media/image11.png"/><Relationship Id="rId4" Type="http://schemas.openxmlformats.org/officeDocument/2006/relationships/image" Target="../media/image10.emf"/></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1.xml"/><Relationship Id="rId1" Type="http://schemas.openxmlformats.org/officeDocument/2006/relationships/tags" Target="../tags/tag5.xml"/><Relationship Id="rId5" Type="http://schemas.openxmlformats.org/officeDocument/2006/relationships/image" Target="../media/image12.emf"/><Relationship Id="rId4" Type="http://schemas.openxmlformats.org/officeDocument/2006/relationships/image" Target="../media/image10.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emf"/><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1.xml"/><Relationship Id="rId1" Type="http://schemas.openxmlformats.org/officeDocument/2006/relationships/tags" Target="../tags/tag6.xml"/><Relationship Id="rId6" Type="http://schemas.openxmlformats.org/officeDocument/2006/relationships/image" Target="../media/image16.emf"/><Relationship Id="rId5" Type="http://schemas.openxmlformats.org/officeDocument/2006/relationships/image" Target="../media/image15.emf"/><Relationship Id="rId4" Type="http://schemas.openxmlformats.org/officeDocument/2006/relationships/image" Target="../media/image1.e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1.xml"/><Relationship Id="rId1" Type="http://schemas.openxmlformats.org/officeDocument/2006/relationships/tags" Target="../tags/tag7.xml"/><Relationship Id="rId6" Type="http://schemas.openxmlformats.org/officeDocument/2006/relationships/image" Target="../media/image15.emf"/><Relationship Id="rId5" Type="http://schemas.openxmlformats.org/officeDocument/2006/relationships/image" Target="../media/image17.emf"/><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3306B6FA-4AC8-4752-8274-31374F0A2A7E}"/>
              </a:ext>
            </a:extLst>
          </p:cNvPr>
          <p:cNvGraphicFramePr>
            <a:graphicFrameLocks noChangeAspect="1"/>
          </p:cNvGraphicFramePr>
          <p:nvPr>
            <p:custDataLst>
              <p:tags r:id="rId1"/>
            </p:custDataLst>
            <p:extLst>
              <p:ext uri="{D42A27DB-BD31-4B8C-83A1-F6EECF244321}">
                <p14:modId xmlns:p14="http://schemas.microsoft.com/office/powerpoint/2010/main" val="140883047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530" imgH="528" progId="TCLayout.ActiveDocument.1">
                  <p:embed/>
                </p:oleObj>
              </mc:Choice>
              <mc:Fallback>
                <p:oleObj name="think-cell Folie" r:id="rId4" imgW="530" imgH="528" progId="TCLayout.ActiveDocument.1">
                  <p:embed/>
                  <p:pic>
                    <p:nvPicPr>
                      <p:cNvPr id="6" name="Objekt 5" hidden="1">
                        <a:extLst>
                          <a:ext uri="{FF2B5EF4-FFF2-40B4-BE49-F238E27FC236}">
                            <a16:creationId xmlns:a16="http://schemas.microsoft.com/office/drawing/2014/main" id="{3306B6FA-4AC8-4752-8274-31374F0A2A7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0" name="Bildplatzhalter 7">
            <a:extLst>
              <a:ext uri="{FF2B5EF4-FFF2-40B4-BE49-F238E27FC236}">
                <a16:creationId xmlns:a16="http://schemas.microsoft.com/office/drawing/2014/main" id="{B94ED988-CB82-4D9A-B5F8-7278AC11FCA5}"/>
              </a:ext>
              <a:ext uri="{C183D7F6-B498-43B3-948B-1728B52AA6E4}">
                <adec:decorative xmlns:adec="http://schemas.microsoft.com/office/drawing/2017/decorative" val="1"/>
              </a:ext>
            </a:extLst>
          </p:cNvPr>
          <p:cNvPicPr>
            <a:picLocks noGrp="1" noChangeAspect="1"/>
          </p:cNvPicPr>
          <p:nvPr>
            <p:ph type="pic" sz="quarter" idx="15"/>
          </p:nvPr>
        </p:nvPicPr>
        <p:blipFill>
          <a:blip r:embed="rId6">
            <a:extLst>
              <a:ext uri="{28A0092B-C50C-407E-A947-70E740481C1C}">
                <a14:useLocalDpi xmlns:a14="http://schemas.microsoft.com/office/drawing/2010/main" val="0"/>
              </a:ext>
            </a:extLst>
          </a:blip>
          <a:srcRect/>
          <a:stretch>
            <a:fillRect/>
          </a:stretch>
        </p:blipFill>
        <p:spPr>
          <a:xfrm>
            <a:off x="-1" y="9071"/>
            <a:ext cx="12192001" cy="6858000"/>
          </a:xfrm>
        </p:spPr>
      </p:pic>
      <p:sp>
        <p:nvSpPr>
          <p:cNvPr id="2" name="Titel 1">
            <a:extLst>
              <a:ext uri="{FF2B5EF4-FFF2-40B4-BE49-F238E27FC236}">
                <a16:creationId xmlns:a16="http://schemas.microsoft.com/office/drawing/2014/main" id="{0A961589-0BB8-45F0-BBA2-0071AC683721}"/>
              </a:ext>
            </a:extLst>
          </p:cNvPr>
          <p:cNvSpPr>
            <a:spLocks noGrp="1"/>
          </p:cNvSpPr>
          <p:nvPr>
            <p:ph type="ctrTitle"/>
          </p:nvPr>
        </p:nvSpPr>
        <p:spPr bwMode="gray"/>
        <p:txBody>
          <a:bodyPr vert="horz"/>
          <a:lstStyle/>
          <a:p>
            <a:r>
              <a:rPr lang="de-DE" sz="3600" dirty="0">
                <a:solidFill>
                  <a:schemeClr val="tx1"/>
                </a:solidFill>
              </a:rPr>
              <a:t>TPS 2024</a:t>
            </a:r>
          </a:p>
        </p:txBody>
      </p:sp>
      <p:sp>
        <p:nvSpPr>
          <p:cNvPr id="9" name="Textplatzhalter 8">
            <a:extLst>
              <a:ext uri="{FF2B5EF4-FFF2-40B4-BE49-F238E27FC236}">
                <a16:creationId xmlns:a16="http://schemas.microsoft.com/office/drawing/2014/main" id="{AE51E632-1AD0-4615-B826-045C011D6186}"/>
              </a:ext>
            </a:extLst>
          </p:cNvPr>
          <p:cNvSpPr>
            <a:spLocks noGrp="1"/>
          </p:cNvSpPr>
          <p:nvPr>
            <p:ph type="body" sz="quarter" idx="12"/>
          </p:nvPr>
        </p:nvSpPr>
        <p:spPr/>
        <p:txBody>
          <a:bodyPr/>
          <a:lstStyle/>
          <a:p>
            <a:endParaRPr lang="de-DE"/>
          </a:p>
        </p:txBody>
      </p:sp>
      <p:sp>
        <p:nvSpPr>
          <p:cNvPr id="3" name="Untertitel 2">
            <a:extLst>
              <a:ext uri="{FF2B5EF4-FFF2-40B4-BE49-F238E27FC236}">
                <a16:creationId xmlns:a16="http://schemas.microsoft.com/office/drawing/2014/main" id="{90E0A104-346E-4839-9BCB-A1CCFC08C62A}"/>
              </a:ext>
            </a:extLst>
          </p:cNvPr>
          <p:cNvSpPr>
            <a:spLocks noGrp="1"/>
          </p:cNvSpPr>
          <p:nvPr>
            <p:ph type="subTitle" idx="1"/>
          </p:nvPr>
        </p:nvSpPr>
        <p:spPr/>
        <p:txBody>
          <a:bodyPr/>
          <a:lstStyle/>
          <a:p>
            <a:r>
              <a:rPr lang="de-DE" sz="2400" dirty="0">
                <a:solidFill>
                  <a:schemeClr val="tx1"/>
                </a:solidFill>
              </a:rPr>
              <a:t>Änderungen Rechnungsdokumente und Leistungsnachweise</a:t>
            </a:r>
            <a:endParaRPr lang="de-DE" sz="2400" b="1" dirty="0">
              <a:solidFill>
                <a:schemeClr val="tx1"/>
              </a:solidFill>
            </a:endParaRPr>
          </a:p>
        </p:txBody>
      </p:sp>
      <p:sp>
        <p:nvSpPr>
          <p:cNvPr id="4" name="Textplatzhalter 3">
            <a:extLst>
              <a:ext uri="{FF2B5EF4-FFF2-40B4-BE49-F238E27FC236}">
                <a16:creationId xmlns:a16="http://schemas.microsoft.com/office/drawing/2014/main" id="{062AA9A6-C763-437C-9E06-2BBABCA0EBBF}"/>
              </a:ext>
            </a:extLst>
          </p:cNvPr>
          <p:cNvSpPr>
            <a:spLocks noGrp="1"/>
          </p:cNvSpPr>
          <p:nvPr>
            <p:ph type="body" sz="quarter" idx="10"/>
          </p:nvPr>
        </p:nvSpPr>
        <p:spPr/>
        <p:txBody>
          <a:bodyPr/>
          <a:lstStyle/>
          <a:p>
            <a:r>
              <a:rPr lang="de-DE" dirty="0">
                <a:latin typeface="DB Head Light"/>
              </a:rPr>
              <a:t>07.12.23 | DB Netz AG | Frankfurt am Main</a:t>
            </a:r>
          </a:p>
        </p:txBody>
      </p:sp>
      <p:sp>
        <p:nvSpPr>
          <p:cNvPr id="11" name="Textplatzhalter 10">
            <a:extLst>
              <a:ext uri="{FF2B5EF4-FFF2-40B4-BE49-F238E27FC236}">
                <a16:creationId xmlns:a16="http://schemas.microsoft.com/office/drawing/2014/main" id="{424C6E2A-4BB7-4311-BFE8-24FFA6601871}"/>
              </a:ext>
            </a:extLst>
          </p:cNvPr>
          <p:cNvSpPr>
            <a:spLocks noGrp="1"/>
          </p:cNvSpPr>
          <p:nvPr>
            <p:ph type="body" sz="quarter" idx="18"/>
          </p:nvPr>
        </p:nvSpPr>
        <p:spPr/>
        <p:txBody>
          <a:bodyPr/>
          <a:lstStyle/>
          <a:p>
            <a:endParaRPr lang="de-DE"/>
          </a:p>
        </p:txBody>
      </p:sp>
    </p:spTree>
    <p:extLst>
      <p:ext uri="{BB962C8B-B14F-4D97-AF65-F5344CB8AC3E}">
        <p14:creationId xmlns:p14="http://schemas.microsoft.com/office/powerpoint/2010/main" val="2386401855"/>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1EF3A368-7724-4416-B37A-69B5CBB8E0C2}"/>
              </a:ext>
            </a:extLst>
          </p:cNvPr>
          <p:cNvSpPr/>
          <p:nvPr/>
        </p:nvSpPr>
        <p:spPr bwMode="auto">
          <a:xfrm>
            <a:off x="1704555" y="2929737"/>
            <a:ext cx="8162869" cy="283239"/>
          </a:xfrm>
          <a:prstGeom prst="rect">
            <a:avLst/>
          </a:prstGeom>
          <a:solidFill>
            <a:schemeClr val="accent1"/>
          </a:solidFill>
          <a:ln w="9525" cap="flat" cmpd="sng" algn="ctr">
            <a:no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lgn="ctr" eaLnBrk="0" fontAlgn="base" hangingPunct="0">
              <a:spcBef>
                <a:spcPct val="0"/>
              </a:spcBef>
              <a:spcAft>
                <a:spcPct val="0"/>
              </a:spcAft>
            </a:pPr>
            <a:endParaRPr lang="de-DE" sz="1600" dirty="0" err="1">
              <a:latin typeface="DB Office" pitchFamily="34" charset="0"/>
            </a:endParaRPr>
          </a:p>
        </p:txBody>
      </p:sp>
      <p:sp>
        <p:nvSpPr>
          <p:cNvPr id="5" name="Textfeld 4">
            <a:extLst>
              <a:ext uri="{FF2B5EF4-FFF2-40B4-BE49-F238E27FC236}">
                <a16:creationId xmlns:a16="http://schemas.microsoft.com/office/drawing/2014/main" id="{964E3205-50B9-4D68-BD54-91770A3E21A2}"/>
              </a:ext>
            </a:extLst>
          </p:cNvPr>
          <p:cNvSpPr txBox="1"/>
          <p:nvPr/>
        </p:nvSpPr>
        <p:spPr>
          <a:xfrm>
            <a:off x="1847528" y="1844825"/>
            <a:ext cx="7848872" cy="2169825"/>
          </a:xfrm>
          <a:prstGeom prst="rect">
            <a:avLst/>
          </a:prstGeom>
          <a:noFill/>
        </p:spPr>
        <p:txBody>
          <a:bodyPr wrap="square" lIns="0" tIns="0" rIns="0" bIns="0" rtlCol="0">
            <a:spAutoFit/>
          </a:bodyPr>
          <a:lstStyle/>
          <a:p>
            <a:pPr marL="400050" indent="-400050">
              <a:spcBef>
                <a:spcPts val="600"/>
              </a:spcBef>
              <a:buClr>
                <a:srgbClr val="FF0000"/>
              </a:buClr>
              <a:buFont typeface="+mj-lt"/>
              <a:buAutoNum type="romanUcPeriod"/>
            </a:pPr>
            <a:r>
              <a:rPr lang="de-DE" sz="1400" dirty="0">
                <a:solidFill>
                  <a:schemeClr val="bg2"/>
                </a:solidFill>
              </a:rPr>
              <a:t>Ausweisung PzP-Nachlass in  der Trassenabrechnung</a:t>
            </a:r>
          </a:p>
          <a:p>
            <a:pPr marL="400050" indent="-400050">
              <a:spcBef>
                <a:spcPts val="600"/>
              </a:spcBef>
              <a:buClr>
                <a:srgbClr val="FF0000"/>
              </a:buClr>
              <a:buFont typeface="+mj-lt"/>
              <a:buAutoNum type="romanUcPeriod"/>
            </a:pPr>
            <a:r>
              <a:rPr lang="de-DE" sz="1400" dirty="0">
                <a:solidFill>
                  <a:schemeClr val="bg2"/>
                </a:solidFill>
              </a:rPr>
              <a:t>Ausweisung nichtstornierter Trassen in  der Abrechnung</a:t>
            </a:r>
          </a:p>
          <a:p>
            <a:pPr marL="400050" indent="-400050">
              <a:spcBef>
                <a:spcPts val="600"/>
              </a:spcBef>
              <a:buClr>
                <a:srgbClr val="FF0000"/>
              </a:buClr>
              <a:buFont typeface="+mj-lt"/>
              <a:buAutoNum type="romanUcPeriod"/>
            </a:pPr>
            <a:r>
              <a:rPr lang="de-DE" sz="1400" dirty="0">
                <a:solidFill>
                  <a:schemeClr val="bg2"/>
                </a:solidFill>
              </a:rPr>
              <a:t>ENP-Storno und neue Stornozeitstaffeln im Leistungsnachweis Stornierungs- und Änderungsentgelte</a:t>
            </a:r>
          </a:p>
          <a:p>
            <a:pPr marL="400050" indent="-400050">
              <a:spcBef>
                <a:spcPts val="600"/>
              </a:spcBef>
              <a:buClr>
                <a:srgbClr val="FF0000"/>
              </a:buClr>
              <a:buFont typeface="+mj-lt"/>
              <a:buAutoNum type="romanUcPeriod"/>
            </a:pPr>
            <a:r>
              <a:rPr lang="de-DE" sz="1400" b="1" dirty="0" err="1"/>
              <a:t>csv</a:t>
            </a:r>
            <a:r>
              <a:rPr lang="de-DE" sz="1400" b="1" dirty="0"/>
              <a:t>-Exporte</a:t>
            </a:r>
          </a:p>
          <a:p>
            <a:pPr>
              <a:spcBef>
                <a:spcPts val="600"/>
              </a:spcBef>
              <a:buClr>
                <a:srgbClr val="FF0000"/>
              </a:buClr>
            </a:pPr>
            <a:endParaRPr lang="de-DE" sz="1400" dirty="0"/>
          </a:p>
          <a:p>
            <a:pPr marL="742950" lvl="1" indent="-285750">
              <a:spcBef>
                <a:spcPts val="600"/>
              </a:spcBef>
              <a:buFont typeface="Symbol" panose="05050102010706020507" pitchFamily="18" charset="2"/>
              <a:buChar char="-"/>
            </a:pPr>
            <a:endParaRPr lang="de-DE" sz="1400" dirty="0"/>
          </a:p>
          <a:p>
            <a:pPr marL="742950" lvl="1" indent="-285750">
              <a:buFont typeface="Symbol" panose="05050102010706020507" pitchFamily="18" charset="2"/>
              <a:buChar char="-"/>
            </a:pPr>
            <a:endParaRPr lang="de-DE" dirty="0"/>
          </a:p>
        </p:txBody>
      </p:sp>
      <p:sp>
        <p:nvSpPr>
          <p:cNvPr id="2" name="Titel 1">
            <a:extLst>
              <a:ext uri="{FF2B5EF4-FFF2-40B4-BE49-F238E27FC236}">
                <a16:creationId xmlns:a16="http://schemas.microsoft.com/office/drawing/2014/main" id="{4315304A-4FAF-489C-9B2B-DA3A9C848BCB}"/>
              </a:ext>
            </a:extLst>
          </p:cNvPr>
          <p:cNvSpPr>
            <a:spLocks noGrp="1"/>
          </p:cNvSpPr>
          <p:nvPr>
            <p:ph type="title"/>
          </p:nvPr>
        </p:nvSpPr>
        <p:spPr/>
        <p:txBody>
          <a:bodyPr/>
          <a:lstStyle/>
          <a:p>
            <a:r>
              <a:rPr lang="de-DE" dirty="0"/>
              <a:t>Inhalte</a:t>
            </a:r>
          </a:p>
        </p:txBody>
      </p:sp>
      <p:sp>
        <p:nvSpPr>
          <p:cNvPr id="3" name="Fußzeilenplatzhalter 2">
            <a:extLst>
              <a:ext uri="{FF2B5EF4-FFF2-40B4-BE49-F238E27FC236}">
                <a16:creationId xmlns:a16="http://schemas.microsoft.com/office/drawing/2014/main" id="{603B744E-6579-4544-B14F-4A21688B5B65}"/>
              </a:ext>
            </a:extLst>
          </p:cNvPr>
          <p:cNvSpPr>
            <a:spLocks noGrp="1"/>
          </p:cNvSpPr>
          <p:nvPr>
            <p:ph type="ftr" sz="quarter" idx="3"/>
          </p:nvPr>
        </p:nvSpPr>
        <p:spPr bwMode="auto">
          <a:xfrm>
            <a:off x="504000" y="6692901"/>
            <a:ext cx="6894959"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algn="l" rtl="0" eaLnBrk="0" fontAlgn="base" hangingPunct="0">
              <a:spcBef>
                <a:spcPct val="0"/>
              </a:spcBef>
              <a:spcAft>
                <a:spcPct val="0"/>
              </a:spcAft>
              <a:defRPr sz="900" kern="1200">
                <a:solidFill>
                  <a:schemeClr val="tx1"/>
                </a:solidFill>
                <a:latin typeface="DB Office" pitchFamily="34" charset="0"/>
                <a:ea typeface="+mn-ea"/>
                <a:cs typeface="+mn-cs"/>
              </a:defRPr>
            </a:lvl1pPr>
            <a:lvl2pPr marL="457200" algn="ctr" rtl="0" eaLnBrk="0" fontAlgn="base" hangingPunct="0">
              <a:spcBef>
                <a:spcPct val="0"/>
              </a:spcBef>
              <a:spcAft>
                <a:spcPct val="0"/>
              </a:spcAft>
              <a:defRPr sz="1600" kern="1200">
                <a:solidFill>
                  <a:schemeClr val="tx1"/>
                </a:solidFill>
                <a:latin typeface="DB Office" pitchFamily="34" charset="0"/>
                <a:ea typeface="+mn-ea"/>
                <a:cs typeface="+mn-cs"/>
              </a:defRPr>
            </a:lvl2pPr>
            <a:lvl3pPr marL="914400" algn="ctr" rtl="0" eaLnBrk="0" fontAlgn="base" hangingPunct="0">
              <a:spcBef>
                <a:spcPct val="0"/>
              </a:spcBef>
              <a:spcAft>
                <a:spcPct val="0"/>
              </a:spcAft>
              <a:defRPr sz="1600" kern="1200">
                <a:solidFill>
                  <a:schemeClr val="tx1"/>
                </a:solidFill>
                <a:latin typeface="DB Office" pitchFamily="34" charset="0"/>
                <a:ea typeface="+mn-ea"/>
                <a:cs typeface="+mn-cs"/>
              </a:defRPr>
            </a:lvl3pPr>
            <a:lvl4pPr marL="1371600" algn="ctr" rtl="0" eaLnBrk="0" fontAlgn="base" hangingPunct="0">
              <a:spcBef>
                <a:spcPct val="0"/>
              </a:spcBef>
              <a:spcAft>
                <a:spcPct val="0"/>
              </a:spcAft>
              <a:defRPr sz="1600" kern="1200">
                <a:solidFill>
                  <a:schemeClr val="tx1"/>
                </a:solidFill>
                <a:latin typeface="DB Office" pitchFamily="34" charset="0"/>
                <a:ea typeface="+mn-ea"/>
                <a:cs typeface="+mn-cs"/>
              </a:defRPr>
            </a:lvl4pPr>
            <a:lvl5pPr marL="1828800" algn="ctr" rtl="0" eaLnBrk="0" fontAlgn="base"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r>
              <a:rPr lang="de-DE" altLang="de-DE"/>
              <a:t>DB Netz AG | 24.11.2023</a:t>
            </a:r>
            <a:endParaRPr lang="de-DE" altLang="de-DE" dirty="0"/>
          </a:p>
        </p:txBody>
      </p:sp>
      <p:sp>
        <p:nvSpPr>
          <p:cNvPr id="4" name="Foliennummernplatzhalter 3">
            <a:extLst>
              <a:ext uri="{FF2B5EF4-FFF2-40B4-BE49-F238E27FC236}">
                <a16:creationId xmlns:a16="http://schemas.microsoft.com/office/drawing/2014/main" id="{0AB625F4-07F0-4814-9875-8EA3E7129C69}"/>
              </a:ext>
            </a:extLst>
          </p:cNvPr>
          <p:cNvSpPr>
            <a:spLocks noGrp="1"/>
          </p:cNvSpPr>
          <p:nvPr>
            <p:ph type="sldNum" sz="quarter" idx="4"/>
          </p:nvPr>
        </p:nvSpPr>
        <p:spPr>
          <a:xfrm>
            <a:off x="198000" y="6692901"/>
            <a:ext cx="288000"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algn="ctr" rtl="0" eaLnBrk="0" fontAlgn="base" hangingPunct="0">
              <a:spcBef>
                <a:spcPct val="0"/>
              </a:spcBef>
              <a:spcAft>
                <a:spcPct val="0"/>
              </a:spcAft>
              <a:defRPr lang="de-DE" sz="900" kern="1200" smtClean="0">
                <a:solidFill>
                  <a:schemeClr val="tx1"/>
                </a:solidFill>
                <a:latin typeface="DB Office" pitchFamily="34" charset="0"/>
                <a:ea typeface="+mn-ea"/>
                <a:cs typeface="+mn-cs"/>
              </a:defRPr>
            </a:lvl1pPr>
            <a:lvl2pPr marL="457200" algn="ctr" rtl="0" eaLnBrk="0" fontAlgn="base" hangingPunct="0">
              <a:spcBef>
                <a:spcPct val="0"/>
              </a:spcBef>
              <a:spcAft>
                <a:spcPct val="0"/>
              </a:spcAft>
              <a:defRPr sz="1600" kern="1200">
                <a:solidFill>
                  <a:schemeClr val="tx1"/>
                </a:solidFill>
                <a:latin typeface="DB Office" pitchFamily="34" charset="0"/>
                <a:ea typeface="+mn-ea"/>
                <a:cs typeface="+mn-cs"/>
              </a:defRPr>
            </a:lvl2pPr>
            <a:lvl3pPr marL="914400" algn="ctr" rtl="0" eaLnBrk="0" fontAlgn="base" hangingPunct="0">
              <a:spcBef>
                <a:spcPct val="0"/>
              </a:spcBef>
              <a:spcAft>
                <a:spcPct val="0"/>
              </a:spcAft>
              <a:defRPr sz="1600" kern="1200">
                <a:solidFill>
                  <a:schemeClr val="tx1"/>
                </a:solidFill>
                <a:latin typeface="DB Office" pitchFamily="34" charset="0"/>
                <a:ea typeface="+mn-ea"/>
                <a:cs typeface="+mn-cs"/>
              </a:defRPr>
            </a:lvl3pPr>
            <a:lvl4pPr marL="1371600" algn="ctr" rtl="0" eaLnBrk="0" fontAlgn="base" hangingPunct="0">
              <a:spcBef>
                <a:spcPct val="0"/>
              </a:spcBef>
              <a:spcAft>
                <a:spcPct val="0"/>
              </a:spcAft>
              <a:defRPr sz="1600" kern="1200">
                <a:solidFill>
                  <a:schemeClr val="tx1"/>
                </a:solidFill>
                <a:latin typeface="DB Office" pitchFamily="34" charset="0"/>
                <a:ea typeface="+mn-ea"/>
                <a:cs typeface="+mn-cs"/>
              </a:defRPr>
            </a:lvl4pPr>
            <a:lvl5pPr marL="1828800" algn="ctr" rtl="0" eaLnBrk="0" fontAlgn="base"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pPr algn="l"/>
            <a:fld id="{52C6F6EA-6ADD-43B6-963C-85EF970B7263}" type="slidenum">
              <a:rPr lang="de-DE" smtClean="0"/>
              <a:pPr algn="l"/>
              <a:t>10</a:t>
            </a:fld>
            <a:endParaRPr lang="de-DE" dirty="0"/>
          </a:p>
        </p:txBody>
      </p:sp>
    </p:spTree>
    <p:extLst>
      <p:ext uri="{BB962C8B-B14F-4D97-AF65-F5344CB8AC3E}">
        <p14:creationId xmlns:p14="http://schemas.microsoft.com/office/powerpoint/2010/main" val="25071730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E43D04-43E4-4D02-AF4A-9C0B331C71E9}"/>
              </a:ext>
            </a:extLst>
          </p:cNvPr>
          <p:cNvSpPr>
            <a:spLocks noGrp="1"/>
          </p:cNvSpPr>
          <p:nvPr>
            <p:ph type="title"/>
          </p:nvPr>
        </p:nvSpPr>
        <p:spPr/>
        <p:txBody>
          <a:bodyPr/>
          <a:lstStyle/>
          <a:p>
            <a:r>
              <a:rPr lang="de-DE" dirty="0"/>
              <a:t>Übersicht der im TPS 2024 angepassten </a:t>
            </a:r>
            <a:r>
              <a:rPr lang="de-DE" dirty="0" err="1"/>
              <a:t>csv</a:t>
            </a:r>
            <a:r>
              <a:rPr lang="de-DE" dirty="0"/>
              <a:t>-Exporte</a:t>
            </a:r>
            <a:br>
              <a:rPr lang="de-DE" dirty="0"/>
            </a:br>
            <a:r>
              <a:rPr lang="de-DE" sz="1600" dirty="0"/>
              <a:t>(Beschreibung der Exportdateien in separater Anlage (Änderungen in roter Schrift)</a:t>
            </a:r>
            <a:endParaRPr lang="de-DE" dirty="0"/>
          </a:p>
        </p:txBody>
      </p:sp>
      <p:sp>
        <p:nvSpPr>
          <p:cNvPr id="4" name="Foliennummernplatzhalter 3">
            <a:extLst>
              <a:ext uri="{FF2B5EF4-FFF2-40B4-BE49-F238E27FC236}">
                <a16:creationId xmlns:a16="http://schemas.microsoft.com/office/drawing/2014/main" id="{2633A5C1-810B-4EA3-B398-169E075CB97E}"/>
              </a:ext>
            </a:extLst>
          </p:cNvPr>
          <p:cNvSpPr>
            <a:spLocks noGrp="1"/>
          </p:cNvSpPr>
          <p:nvPr>
            <p:ph type="sldNum" sz="quarter" idx="4"/>
          </p:nvPr>
        </p:nvSpPr>
        <p:spPr>
          <a:xfrm>
            <a:off x="198000" y="6692901"/>
            <a:ext cx="288000"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algn="ctr" rtl="0" eaLnBrk="0" fontAlgn="base" hangingPunct="0">
              <a:spcBef>
                <a:spcPct val="0"/>
              </a:spcBef>
              <a:spcAft>
                <a:spcPct val="0"/>
              </a:spcAft>
              <a:defRPr lang="de-DE" sz="900" kern="1200" smtClean="0">
                <a:solidFill>
                  <a:schemeClr val="tx1"/>
                </a:solidFill>
                <a:latin typeface="DB Office" pitchFamily="34" charset="0"/>
                <a:ea typeface="+mn-ea"/>
                <a:cs typeface="+mn-cs"/>
              </a:defRPr>
            </a:lvl1pPr>
            <a:lvl2pPr marL="457200" algn="ctr" rtl="0" eaLnBrk="0" fontAlgn="base" hangingPunct="0">
              <a:spcBef>
                <a:spcPct val="0"/>
              </a:spcBef>
              <a:spcAft>
                <a:spcPct val="0"/>
              </a:spcAft>
              <a:defRPr sz="1600" kern="1200">
                <a:solidFill>
                  <a:schemeClr val="tx1"/>
                </a:solidFill>
                <a:latin typeface="DB Office" pitchFamily="34" charset="0"/>
                <a:ea typeface="+mn-ea"/>
                <a:cs typeface="+mn-cs"/>
              </a:defRPr>
            </a:lvl2pPr>
            <a:lvl3pPr marL="914400" algn="ctr" rtl="0" eaLnBrk="0" fontAlgn="base" hangingPunct="0">
              <a:spcBef>
                <a:spcPct val="0"/>
              </a:spcBef>
              <a:spcAft>
                <a:spcPct val="0"/>
              </a:spcAft>
              <a:defRPr sz="1600" kern="1200">
                <a:solidFill>
                  <a:schemeClr val="tx1"/>
                </a:solidFill>
                <a:latin typeface="DB Office" pitchFamily="34" charset="0"/>
                <a:ea typeface="+mn-ea"/>
                <a:cs typeface="+mn-cs"/>
              </a:defRPr>
            </a:lvl3pPr>
            <a:lvl4pPr marL="1371600" algn="ctr" rtl="0" eaLnBrk="0" fontAlgn="base" hangingPunct="0">
              <a:spcBef>
                <a:spcPct val="0"/>
              </a:spcBef>
              <a:spcAft>
                <a:spcPct val="0"/>
              </a:spcAft>
              <a:defRPr sz="1600" kern="1200">
                <a:solidFill>
                  <a:schemeClr val="tx1"/>
                </a:solidFill>
                <a:latin typeface="DB Office" pitchFamily="34" charset="0"/>
                <a:ea typeface="+mn-ea"/>
                <a:cs typeface="+mn-cs"/>
              </a:defRPr>
            </a:lvl4pPr>
            <a:lvl5pPr marL="1828800" algn="ctr" rtl="0" eaLnBrk="0" fontAlgn="base"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pPr algn="l"/>
            <a:fld id="{52C6F6EA-6ADD-43B6-963C-85EF970B7263}" type="slidenum">
              <a:rPr lang="de-DE" smtClean="0"/>
              <a:pPr algn="l"/>
              <a:t>11</a:t>
            </a:fld>
            <a:endParaRPr lang="de-DE" dirty="0"/>
          </a:p>
        </p:txBody>
      </p:sp>
      <p:graphicFrame>
        <p:nvGraphicFramePr>
          <p:cNvPr id="7" name="Tabelle 11">
            <a:extLst>
              <a:ext uri="{FF2B5EF4-FFF2-40B4-BE49-F238E27FC236}">
                <a16:creationId xmlns:a16="http://schemas.microsoft.com/office/drawing/2014/main" id="{B8D1D32C-586B-42B3-A9C2-80D0321B06C2}"/>
              </a:ext>
            </a:extLst>
          </p:cNvPr>
          <p:cNvGraphicFramePr>
            <a:graphicFrameLocks noGrp="1"/>
          </p:cNvGraphicFramePr>
          <p:nvPr>
            <p:extLst>
              <p:ext uri="{D42A27DB-BD31-4B8C-83A1-F6EECF244321}">
                <p14:modId xmlns:p14="http://schemas.microsoft.com/office/powerpoint/2010/main" val="1973109125"/>
              </p:ext>
            </p:extLst>
          </p:nvPr>
        </p:nvGraphicFramePr>
        <p:xfrm>
          <a:off x="983434" y="2378690"/>
          <a:ext cx="9217021" cy="441749"/>
        </p:xfrm>
        <a:graphic>
          <a:graphicData uri="http://schemas.openxmlformats.org/drawingml/2006/table">
            <a:tbl>
              <a:tblPr firstRow="1" bandRow="1">
                <a:tableStyleId>{5C22544A-7EE6-4342-B048-85BDC9FD1C3A}</a:tableStyleId>
              </a:tblPr>
              <a:tblGrid>
                <a:gridCol w="2646208">
                  <a:extLst>
                    <a:ext uri="{9D8B030D-6E8A-4147-A177-3AD203B41FA5}">
                      <a16:colId xmlns:a16="http://schemas.microsoft.com/office/drawing/2014/main" val="4010503691"/>
                    </a:ext>
                  </a:extLst>
                </a:gridCol>
                <a:gridCol w="6570813">
                  <a:extLst>
                    <a:ext uri="{9D8B030D-6E8A-4147-A177-3AD203B41FA5}">
                      <a16:colId xmlns:a16="http://schemas.microsoft.com/office/drawing/2014/main" val="3152186378"/>
                    </a:ext>
                  </a:extLst>
                </a:gridCol>
              </a:tblGrid>
              <a:tr h="441749">
                <a:tc>
                  <a:txBody>
                    <a:bodyPr/>
                    <a:lstStyle/>
                    <a:p>
                      <a:pPr marL="285750" indent="-285750">
                        <a:buClr>
                          <a:srgbClr val="FF0000"/>
                        </a:buClr>
                        <a:buFont typeface="Wingdings" panose="05000000000000000000" pitchFamily="2" charset="2"/>
                        <a:buChar char="§"/>
                      </a:pPr>
                      <a:r>
                        <a:rPr lang="de-DE" sz="1400" b="0" dirty="0">
                          <a:solidFill>
                            <a:schemeClr val="tx1"/>
                          </a:solidFill>
                        </a:rPr>
                        <a:t>Abkürzungen</a:t>
                      </a:r>
                    </a:p>
                  </a:txBody>
                  <a:tcPr>
                    <a:lnL w="12700" cap="flat" cmpd="sng" algn="ctr">
                      <a:noFill/>
                      <a:prstDash val="sysDot"/>
                      <a:round/>
                      <a:headEnd type="none" w="med" len="med"/>
                      <a:tailEnd type="none" w="med" len="med"/>
                    </a:lnL>
                    <a:lnR w="12700" cap="flat" cmpd="sng" algn="ctr">
                      <a:solidFill>
                        <a:schemeClr val="accent2"/>
                      </a:solidFill>
                      <a:prstDash val="sysDot"/>
                      <a:round/>
                      <a:headEnd type="none" w="med" len="med"/>
                      <a:tailEnd type="none" w="med" len="med"/>
                    </a:lnR>
                    <a:lnT w="12700" cap="flat" cmpd="sng" algn="ctr">
                      <a:solidFill>
                        <a:schemeClr val="accent2"/>
                      </a:solid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lvl="0"/>
                      <a:r>
                        <a:rPr lang="de-DE" sz="1400" b="0" kern="1200" dirty="0">
                          <a:solidFill>
                            <a:schemeClr val="dk1"/>
                          </a:solidFill>
                          <a:effectLst/>
                          <a:latin typeface="+mn-lt"/>
                          <a:ea typeface="+mn-ea"/>
                          <a:cs typeface="+mn-cs"/>
                        </a:rPr>
                        <a:t>Legende der Abkürzungen erweitert </a:t>
                      </a:r>
                    </a:p>
                  </a:txBody>
                  <a:tcPr>
                    <a:lnL w="12700" cap="flat" cmpd="sng" algn="ctr">
                      <a:solidFill>
                        <a:schemeClr val="accent2"/>
                      </a:solid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accent2"/>
                      </a:solid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95572105"/>
                  </a:ext>
                </a:extLst>
              </a:tr>
            </a:tbl>
          </a:graphicData>
        </a:graphic>
      </p:graphicFrame>
      <p:graphicFrame>
        <p:nvGraphicFramePr>
          <p:cNvPr id="8" name="Tabelle 11">
            <a:extLst>
              <a:ext uri="{FF2B5EF4-FFF2-40B4-BE49-F238E27FC236}">
                <a16:creationId xmlns:a16="http://schemas.microsoft.com/office/drawing/2014/main" id="{955EEED7-B50A-457A-9AF4-9F3ABF96983C}"/>
              </a:ext>
            </a:extLst>
          </p:cNvPr>
          <p:cNvGraphicFramePr>
            <a:graphicFrameLocks noGrp="1"/>
          </p:cNvGraphicFramePr>
          <p:nvPr>
            <p:extLst>
              <p:ext uri="{D42A27DB-BD31-4B8C-83A1-F6EECF244321}">
                <p14:modId xmlns:p14="http://schemas.microsoft.com/office/powerpoint/2010/main" val="3041323031"/>
              </p:ext>
            </p:extLst>
          </p:nvPr>
        </p:nvGraphicFramePr>
        <p:xfrm>
          <a:off x="983433" y="3729721"/>
          <a:ext cx="9217022" cy="1181707"/>
        </p:xfrm>
        <a:graphic>
          <a:graphicData uri="http://schemas.openxmlformats.org/drawingml/2006/table">
            <a:tbl>
              <a:tblPr firstRow="1" bandRow="1">
                <a:tableStyleId>{5C22544A-7EE6-4342-B048-85BDC9FD1C3A}</a:tableStyleId>
              </a:tblPr>
              <a:tblGrid>
                <a:gridCol w="2943249">
                  <a:extLst>
                    <a:ext uri="{9D8B030D-6E8A-4147-A177-3AD203B41FA5}">
                      <a16:colId xmlns:a16="http://schemas.microsoft.com/office/drawing/2014/main" val="4010503691"/>
                    </a:ext>
                  </a:extLst>
                </a:gridCol>
                <a:gridCol w="6273773">
                  <a:extLst>
                    <a:ext uri="{9D8B030D-6E8A-4147-A177-3AD203B41FA5}">
                      <a16:colId xmlns:a16="http://schemas.microsoft.com/office/drawing/2014/main" val="3152186378"/>
                    </a:ext>
                  </a:extLst>
                </a:gridCol>
              </a:tblGrid>
              <a:tr h="219840">
                <a:tc>
                  <a:txBody>
                    <a:bodyPr/>
                    <a:lstStyle/>
                    <a:p>
                      <a:pPr marL="285750" indent="-285750">
                        <a:buClr>
                          <a:srgbClr val="FF0000"/>
                        </a:buClr>
                        <a:buFont typeface="Wingdings" panose="05000000000000000000" pitchFamily="2" charset="2"/>
                        <a:buChar char="§"/>
                      </a:pPr>
                      <a:r>
                        <a:rPr lang="de-DE" sz="1400" b="0" dirty="0">
                          <a:solidFill>
                            <a:schemeClr val="tx1"/>
                          </a:solidFill>
                        </a:rPr>
                        <a:t>Trassennutzungen</a:t>
                      </a:r>
                    </a:p>
                  </a:txBody>
                  <a:tcPr>
                    <a:lnL w="12700" cap="flat" cmpd="sng" algn="ctr">
                      <a:noFill/>
                      <a:prstDash val="sysDot"/>
                      <a:round/>
                      <a:headEnd type="none" w="med" len="med"/>
                      <a:tailEnd type="none" w="med" len="med"/>
                    </a:lnL>
                    <a:lnR w="12700" cap="flat" cmpd="sng" algn="ctr">
                      <a:solidFill>
                        <a:schemeClr val="accent2"/>
                      </a:solidFill>
                      <a:prstDash val="sysDot"/>
                      <a:round/>
                      <a:headEnd type="none" w="med" len="med"/>
                      <a:tailEnd type="none" w="med" len="med"/>
                    </a:lnR>
                    <a:lnT w="12700" cap="flat" cmpd="sng" algn="ctr">
                      <a:noFill/>
                      <a:prstDash val="sysDot"/>
                      <a:round/>
                      <a:headEnd type="none" w="med" len="med"/>
                      <a:tailEnd type="none" w="med" len="med"/>
                    </a:lnT>
                    <a:lnB w="12700" cap="flat" cmpd="sng" algn="ctr">
                      <a:solidFill>
                        <a:schemeClr val="accent2"/>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kern="1200" dirty="0">
                          <a:solidFill>
                            <a:schemeClr val="tx1"/>
                          </a:solidFill>
                          <a:effectLst/>
                          <a:latin typeface="+mn-lt"/>
                          <a:ea typeface="+mn-ea"/>
                          <a:cs typeface="+mn-cs"/>
                        </a:rPr>
                        <a:t>Tagesbezogene Darstellung der Trassen inklusive nachrichtlicher Trassenförderung</a:t>
                      </a:r>
                    </a:p>
                  </a:txBody>
                  <a:tcPr>
                    <a:lnL w="12700" cap="flat" cmpd="sng" algn="ctr">
                      <a:solidFill>
                        <a:schemeClr val="accent2"/>
                      </a:solid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solidFill>
                        <a:schemeClr val="accent2"/>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09500528"/>
                  </a:ext>
                </a:extLst>
              </a:tr>
              <a:tr h="219840">
                <a:tc>
                  <a:txBody>
                    <a:bodyPr/>
                    <a:lstStyle/>
                    <a:p>
                      <a:pPr marL="285750" indent="-285750">
                        <a:buClr>
                          <a:srgbClr val="FF0000"/>
                        </a:buClr>
                        <a:buFont typeface="Wingdings" panose="05000000000000000000" pitchFamily="2" charset="2"/>
                        <a:buChar char="§"/>
                      </a:pPr>
                      <a:r>
                        <a:rPr lang="de-DE" sz="1400" b="0" dirty="0">
                          <a:solidFill>
                            <a:schemeClr val="tx1"/>
                          </a:solidFill>
                        </a:rPr>
                        <a:t>Zusammenfassung Trassennutzungen</a:t>
                      </a:r>
                    </a:p>
                  </a:txBody>
                  <a:tcPr>
                    <a:lnL w="12700" cap="flat" cmpd="sng" algn="ctr">
                      <a:noFill/>
                      <a:prstDash val="sysDot"/>
                      <a:round/>
                      <a:headEnd type="none" w="med" len="med"/>
                      <a:tailEnd type="none" w="med" len="med"/>
                    </a:lnL>
                    <a:lnR w="12700" cap="flat" cmpd="sng" algn="ctr">
                      <a:solidFill>
                        <a:schemeClr val="accent2"/>
                      </a:solidFill>
                      <a:prstDash val="sysDot"/>
                      <a:round/>
                      <a:headEnd type="none" w="med" len="med"/>
                      <a:tailEnd type="none" w="med" len="med"/>
                    </a:lnR>
                    <a:lnT w="12700" cap="flat" cmpd="sng" algn="ctr">
                      <a:solidFill>
                        <a:schemeClr val="accent2"/>
                      </a:solidFill>
                      <a:prstDash val="sysDot"/>
                      <a:round/>
                      <a:headEnd type="none" w="med" len="med"/>
                      <a:tailEnd type="none" w="med" len="med"/>
                    </a:lnT>
                    <a:lnB w="12700" cap="flat" cmpd="sng" algn="ctr">
                      <a:solidFill>
                        <a:schemeClr val="accent2"/>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kern="1200" dirty="0">
                          <a:solidFill>
                            <a:schemeClr val="tx1"/>
                          </a:solidFill>
                          <a:effectLst/>
                          <a:latin typeface="+mn-lt"/>
                          <a:ea typeface="+mn-ea"/>
                          <a:cs typeface="+mn-cs"/>
                        </a:rPr>
                        <a:t>Summarische Darstellung der Trassen inklusive nachrichtlicher Trassenförderung</a:t>
                      </a:r>
                    </a:p>
                  </a:txBody>
                  <a:tcPr>
                    <a:lnL w="12700" cap="flat" cmpd="sng" algn="ctr">
                      <a:solidFill>
                        <a:schemeClr val="accent2"/>
                      </a:solid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accent2"/>
                      </a:solidFill>
                      <a:prstDash val="sysDot"/>
                      <a:round/>
                      <a:headEnd type="none" w="med" len="med"/>
                      <a:tailEnd type="none" w="med" len="med"/>
                    </a:lnT>
                    <a:lnB w="12700" cap="flat" cmpd="sng" algn="ctr">
                      <a:solidFill>
                        <a:schemeClr val="accent2"/>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29699983"/>
                  </a:ext>
                </a:extLst>
              </a:tr>
              <a:tr h="358747">
                <a:tc>
                  <a:txBody>
                    <a:bodyPr/>
                    <a:lstStyle/>
                    <a:p>
                      <a:pPr marL="285750" indent="-285750">
                        <a:buClr>
                          <a:srgbClr val="FF0000"/>
                        </a:buClr>
                        <a:buFont typeface="Wingdings" panose="05000000000000000000" pitchFamily="2" charset="2"/>
                        <a:buChar char="§"/>
                      </a:pPr>
                      <a:r>
                        <a:rPr lang="de-DE" sz="1400" dirty="0">
                          <a:solidFill>
                            <a:schemeClr val="tx1"/>
                          </a:solidFill>
                        </a:rPr>
                        <a:t>Stornierungen</a:t>
                      </a:r>
                    </a:p>
                  </a:txBody>
                  <a:tcPr>
                    <a:lnL w="12700" cap="flat" cmpd="sng" algn="ctr">
                      <a:noFill/>
                      <a:prstDash val="sysDot"/>
                      <a:round/>
                      <a:headEnd type="none" w="med" len="med"/>
                      <a:tailEnd type="none" w="med" len="med"/>
                    </a:lnL>
                    <a:lnR w="12700" cap="flat" cmpd="sng" algn="ctr">
                      <a:solidFill>
                        <a:schemeClr val="accent2"/>
                      </a:solidFill>
                      <a:prstDash val="sysDot"/>
                      <a:round/>
                      <a:headEnd type="none" w="med" len="med"/>
                      <a:tailEnd type="none" w="med" len="med"/>
                    </a:lnR>
                    <a:lnT w="12700" cap="flat" cmpd="sng" algn="ctr">
                      <a:solidFill>
                        <a:schemeClr val="accent2"/>
                      </a:solidFill>
                      <a:prstDash val="sysDot"/>
                      <a:round/>
                      <a:headEnd type="none" w="med" len="med"/>
                      <a:tailEnd type="none" w="med" len="med"/>
                    </a:lnT>
                    <a:lnB w="12700" cap="flat" cmpd="sng" algn="ctr">
                      <a:solidFill>
                        <a:schemeClr val="accent2"/>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kern="1200" dirty="0">
                          <a:solidFill>
                            <a:schemeClr val="tx1"/>
                          </a:solidFill>
                          <a:effectLst/>
                          <a:latin typeface="+mn-lt"/>
                          <a:ea typeface="+mn-ea"/>
                          <a:cs typeface="+mn-cs"/>
                        </a:rPr>
                        <a:t>Unverbindliche Darstellung der vom Bund gewährten Förderentgelte</a:t>
                      </a:r>
                    </a:p>
                  </a:txBody>
                  <a:tcPr>
                    <a:lnL w="12700" cap="flat" cmpd="sng" algn="ctr">
                      <a:solidFill>
                        <a:schemeClr val="accent2"/>
                      </a:solid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accent2"/>
                      </a:solidFill>
                      <a:prstDash val="sysDot"/>
                      <a:round/>
                      <a:headEnd type="none" w="med" len="med"/>
                      <a:tailEnd type="none" w="med" len="med"/>
                    </a:lnT>
                    <a:lnB w="12700" cap="flat" cmpd="sng" algn="ctr">
                      <a:solidFill>
                        <a:schemeClr val="accent2"/>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95572105"/>
                  </a:ext>
                </a:extLst>
              </a:tr>
            </a:tbl>
          </a:graphicData>
        </a:graphic>
      </p:graphicFrame>
      <p:sp>
        <p:nvSpPr>
          <p:cNvPr id="9" name="ColumnHeader">
            <a:extLst>
              <a:ext uri="{FF2B5EF4-FFF2-40B4-BE49-F238E27FC236}">
                <a16:creationId xmlns:a16="http://schemas.microsoft.com/office/drawing/2014/main" id="{EF743C42-96C0-4CDF-8E39-08C9195352FF}"/>
              </a:ext>
            </a:extLst>
          </p:cNvPr>
          <p:cNvSpPr>
            <a:spLocks noChangeArrowheads="1"/>
          </p:cNvSpPr>
          <p:nvPr/>
        </p:nvSpPr>
        <p:spPr bwMode="gray">
          <a:xfrm>
            <a:off x="983435" y="1884305"/>
            <a:ext cx="9217020" cy="400110"/>
          </a:xfrm>
          <a:prstGeom prst="rect">
            <a:avLst/>
          </a:prstGeom>
          <a:solidFill>
            <a:schemeClr val="bg1"/>
          </a:solidFill>
          <a:ln w="9525" algn="ctr">
            <a:noFill/>
            <a:miter lim="800000"/>
            <a:headEnd type="none" w="lg" len="lg"/>
            <a:tailEnd type="none" w="lg" len="lg"/>
          </a:ln>
          <a:effectLst>
            <a:outerShdw dist="25400" dir="5400000" sx="99000" sy="99000" algn="ctr" rotWithShape="0">
              <a:srgbClr val="FF0000"/>
            </a:outerShdw>
          </a:effectLst>
        </p:spPr>
        <p:txBody>
          <a:bodyPr wrap="square" tIns="91440" bIns="91440" anchor="b">
            <a:spAutoFit/>
          </a:bodyPr>
          <a:lstStyle/>
          <a:p>
            <a:pPr algn="l"/>
            <a:r>
              <a:rPr lang="de-DE" sz="1400" b="1" dirty="0">
                <a:solidFill>
                  <a:schemeClr val="bg2"/>
                </a:solidFill>
              </a:rPr>
              <a:t>Stammdaten (unverändert)</a:t>
            </a:r>
          </a:p>
        </p:txBody>
      </p:sp>
      <p:sp>
        <p:nvSpPr>
          <p:cNvPr id="10" name="ColumnHeader">
            <a:extLst>
              <a:ext uri="{FF2B5EF4-FFF2-40B4-BE49-F238E27FC236}">
                <a16:creationId xmlns:a16="http://schemas.microsoft.com/office/drawing/2014/main" id="{639E2B29-47F8-40CE-9568-4546F6573163}"/>
              </a:ext>
            </a:extLst>
          </p:cNvPr>
          <p:cNvSpPr>
            <a:spLocks noChangeArrowheads="1"/>
          </p:cNvSpPr>
          <p:nvPr/>
        </p:nvSpPr>
        <p:spPr bwMode="gray">
          <a:xfrm>
            <a:off x="983432" y="3140968"/>
            <a:ext cx="9217022" cy="400110"/>
          </a:xfrm>
          <a:prstGeom prst="rect">
            <a:avLst/>
          </a:prstGeom>
          <a:solidFill>
            <a:schemeClr val="bg1"/>
          </a:solidFill>
          <a:ln w="9525" algn="ctr">
            <a:noFill/>
            <a:miter lim="800000"/>
            <a:headEnd type="none" w="lg" len="lg"/>
            <a:tailEnd type="none" w="lg" len="lg"/>
          </a:ln>
          <a:effectLst>
            <a:outerShdw dist="25400" dir="5400000" sx="99000" sy="99000" algn="ctr" rotWithShape="0">
              <a:srgbClr val="FF0000"/>
            </a:outerShdw>
          </a:effectLst>
        </p:spPr>
        <p:txBody>
          <a:bodyPr wrap="square" tIns="91440" bIns="91440" anchor="b">
            <a:spAutoFit/>
          </a:bodyPr>
          <a:lstStyle/>
          <a:p>
            <a:pPr algn="l"/>
            <a:r>
              <a:rPr lang="de-DE" sz="1400" b="1" dirty="0">
                <a:solidFill>
                  <a:schemeClr val="bg2"/>
                </a:solidFill>
              </a:rPr>
              <a:t>Trassenabrechnung</a:t>
            </a:r>
          </a:p>
        </p:txBody>
      </p:sp>
      <p:sp>
        <p:nvSpPr>
          <p:cNvPr id="6" name="Fußzeilenplatzhalter 2">
            <a:extLst>
              <a:ext uri="{FF2B5EF4-FFF2-40B4-BE49-F238E27FC236}">
                <a16:creationId xmlns:a16="http://schemas.microsoft.com/office/drawing/2014/main" id="{258FE934-CE9F-85B7-F22A-287E8041FCC8}"/>
              </a:ext>
            </a:extLst>
          </p:cNvPr>
          <p:cNvSpPr txBox="1">
            <a:spLocks/>
          </p:cNvSpPr>
          <p:nvPr/>
        </p:nvSpPr>
        <p:spPr bwMode="auto">
          <a:xfrm>
            <a:off x="504000" y="6692901"/>
            <a:ext cx="6894959"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marL="0" algn="l" defTabSz="914400" rtl="0" eaLnBrk="0" fontAlgn="base" latinLnBrk="0" hangingPunct="0">
              <a:spcBef>
                <a:spcPct val="0"/>
              </a:spcBef>
              <a:spcAft>
                <a:spcPct val="0"/>
              </a:spcAft>
              <a:defRPr sz="900" kern="1200">
                <a:solidFill>
                  <a:schemeClr val="tx1"/>
                </a:solidFill>
                <a:latin typeface="DB Office" pitchFamily="34" charset="0"/>
                <a:ea typeface="+mn-ea"/>
                <a:cs typeface="+mn-cs"/>
              </a:defRPr>
            </a:lvl1pPr>
            <a:lvl2pPr marL="4572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2pPr>
            <a:lvl3pPr marL="9144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3pPr>
            <a:lvl4pPr marL="13716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4pPr>
            <a:lvl5pPr marL="18288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r>
              <a:rPr lang="de-DE" dirty="0">
                <a:latin typeface="DB Office"/>
              </a:rPr>
              <a:t>DB Netz AG | 07.12.2023</a:t>
            </a:r>
            <a:endParaRPr lang="de-DE" dirty="0"/>
          </a:p>
        </p:txBody>
      </p:sp>
    </p:spTree>
    <p:extLst>
      <p:ext uri="{BB962C8B-B14F-4D97-AF65-F5344CB8AC3E}">
        <p14:creationId xmlns:p14="http://schemas.microsoft.com/office/powerpoint/2010/main" val="13982727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1EF3A368-7724-4416-B37A-69B5CBB8E0C2}"/>
              </a:ext>
            </a:extLst>
          </p:cNvPr>
          <p:cNvSpPr/>
          <p:nvPr/>
        </p:nvSpPr>
        <p:spPr bwMode="auto">
          <a:xfrm>
            <a:off x="1677548" y="1843201"/>
            <a:ext cx="8162869" cy="274320"/>
          </a:xfrm>
          <a:prstGeom prst="rect">
            <a:avLst/>
          </a:prstGeom>
          <a:solidFill>
            <a:schemeClr val="accent1"/>
          </a:solidFill>
          <a:ln w="9525" cap="flat" cmpd="sng" algn="ctr">
            <a:no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lgn="ctr" eaLnBrk="0" fontAlgn="base" hangingPunct="0">
              <a:spcBef>
                <a:spcPct val="0"/>
              </a:spcBef>
              <a:spcAft>
                <a:spcPct val="0"/>
              </a:spcAft>
            </a:pPr>
            <a:endParaRPr lang="de-DE" sz="1600" dirty="0" err="1">
              <a:latin typeface="DB Office" pitchFamily="34" charset="0"/>
            </a:endParaRPr>
          </a:p>
        </p:txBody>
      </p:sp>
      <p:sp>
        <p:nvSpPr>
          <p:cNvPr id="5" name="Textfeld 4">
            <a:extLst>
              <a:ext uri="{FF2B5EF4-FFF2-40B4-BE49-F238E27FC236}">
                <a16:creationId xmlns:a16="http://schemas.microsoft.com/office/drawing/2014/main" id="{964E3205-50B9-4D68-BD54-91770A3E21A2}"/>
              </a:ext>
            </a:extLst>
          </p:cNvPr>
          <p:cNvSpPr txBox="1"/>
          <p:nvPr/>
        </p:nvSpPr>
        <p:spPr>
          <a:xfrm>
            <a:off x="1847528" y="1844825"/>
            <a:ext cx="7848872" cy="2169825"/>
          </a:xfrm>
          <a:prstGeom prst="rect">
            <a:avLst/>
          </a:prstGeom>
          <a:noFill/>
        </p:spPr>
        <p:txBody>
          <a:bodyPr wrap="square" lIns="0" tIns="0" rIns="0" bIns="0" rtlCol="0">
            <a:spAutoFit/>
          </a:bodyPr>
          <a:lstStyle/>
          <a:p>
            <a:pPr marL="400050" indent="-400050">
              <a:spcBef>
                <a:spcPts val="600"/>
              </a:spcBef>
              <a:buClr>
                <a:srgbClr val="FF0000"/>
              </a:buClr>
              <a:buFont typeface="+mj-lt"/>
              <a:buAutoNum type="romanUcPeriod"/>
            </a:pPr>
            <a:r>
              <a:rPr lang="de-DE" sz="1400" b="1" dirty="0"/>
              <a:t>Ausweisung PzP-Nachlass in  der Trassenabrechnung</a:t>
            </a:r>
          </a:p>
          <a:p>
            <a:pPr marL="400050" indent="-400050">
              <a:spcBef>
                <a:spcPts val="600"/>
              </a:spcBef>
              <a:buClr>
                <a:srgbClr val="FF0000"/>
              </a:buClr>
              <a:buFont typeface="+mj-lt"/>
              <a:buAutoNum type="romanUcPeriod"/>
            </a:pPr>
            <a:r>
              <a:rPr lang="de-DE" sz="1400" dirty="0">
                <a:solidFill>
                  <a:schemeClr val="bg2"/>
                </a:solidFill>
              </a:rPr>
              <a:t>Ausweisung nichtstornierter Trassen in  der Abrechnung</a:t>
            </a:r>
          </a:p>
          <a:p>
            <a:pPr marL="400050" indent="-400050">
              <a:spcBef>
                <a:spcPts val="600"/>
              </a:spcBef>
              <a:buClr>
                <a:srgbClr val="FF0000"/>
              </a:buClr>
              <a:buFont typeface="+mj-lt"/>
              <a:buAutoNum type="romanUcPeriod"/>
            </a:pPr>
            <a:r>
              <a:rPr lang="de-DE" sz="1400" dirty="0">
                <a:solidFill>
                  <a:schemeClr val="bg2"/>
                </a:solidFill>
              </a:rPr>
              <a:t>ENP-Storno und neue Stornozeitstaffeln im Leistungsnachweis Stornierungs- und Änderungsentgelte</a:t>
            </a:r>
          </a:p>
          <a:p>
            <a:pPr marL="400050" indent="-400050">
              <a:spcBef>
                <a:spcPts val="600"/>
              </a:spcBef>
              <a:buClr>
                <a:srgbClr val="FF0000"/>
              </a:buClr>
              <a:buFont typeface="+mj-lt"/>
              <a:buAutoNum type="romanUcPeriod"/>
            </a:pPr>
            <a:r>
              <a:rPr lang="de-DE" sz="1400" dirty="0" err="1">
                <a:solidFill>
                  <a:schemeClr val="bg2"/>
                </a:solidFill>
              </a:rPr>
              <a:t>csv</a:t>
            </a:r>
            <a:r>
              <a:rPr lang="de-DE" sz="1400" dirty="0">
                <a:solidFill>
                  <a:schemeClr val="bg2"/>
                </a:solidFill>
              </a:rPr>
              <a:t>-Exporte</a:t>
            </a:r>
          </a:p>
          <a:p>
            <a:pPr>
              <a:spcBef>
                <a:spcPts val="600"/>
              </a:spcBef>
              <a:buClr>
                <a:srgbClr val="FF0000"/>
              </a:buClr>
            </a:pPr>
            <a:endParaRPr lang="de-DE" sz="1400" dirty="0"/>
          </a:p>
          <a:p>
            <a:pPr marL="742950" lvl="1" indent="-285750">
              <a:spcBef>
                <a:spcPts val="600"/>
              </a:spcBef>
              <a:buFont typeface="Symbol" panose="05050102010706020507" pitchFamily="18" charset="2"/>
              <a:buChar char="-"/>
            </a:pPr>
            <a:endParaRPr lang="de-DE" sz="1400" dirty="0"/>
          </a:p>
          <a:p>
            <a:pPr marL="742950" lvl="1" indent="-285750">
              <a:buFont typeface="Symbol" panose="05050102010706020507" pitchFamily="18" charset="2"/>
              <a:buChar char="-"/>
            </a:pPr>
            <a:endParaRPr lang="de-DE" dirty="0"/>
          </a:p>
        </p:txBody>
      </p:sp>
      <p:sp>
        <p:nvSpPr>
          <p:cNvPr id="2" name="Titel 1">
            <a:extLst>
              <a:ext uri="{FF2B5EF4-FFF2-40B4-BE49-F238E27FC236}">
                <a16:creationId xmlns:a16="http://schemas.microsoft.com/office/drawing/2014/main" id="{4315304A-4FAF-489C-9B2B-DA3A9C848BCB}"/>
              </a:ext>
            </a:extLst>
          </p:cNvPr>
          <p:cNvSpPr>
            <a:spLocks noGrp="1"/>
          </p:cNvSpPr>
          <p:nvPr>
            <p:ph type="title"/>
          </p:nvPr>
        </p:nvSpPr>
        <p:spPr/>
        <p:txBody>
          <a:bodyPr/>
          <a:lstStyle/>
          <a:p>
            <a:r>
              <a:rPr lang="de-DE" dirty="0"/>
              <a:t>Inhalte</a:t>
            </a:r>
          </a:p>
        </p:txBody>
      </p:sp>
      <p:sp>
        <p:nvSpPr>
          <p:cNvPr id="3" name="Fußzeilenplatzhalter 2">
            <a:extLst>
              <a:ext uri="{FF2B5EF4-FFF2-40B4-BE49-F238E27FC236}">
                <a16:creationId xmlns:a16="http://schemas.microsoft.com/office/drawing/2014/main" id="{603B744E-6579-4544-B14F-4A21688B5B65}"/>
              </a:ext>
            </a:extLst>
          </p:cNvPr>
          <p:cNvSpPr>
            <a:spLocks noGrp="1"/>
          </p:cNvSpPr>
          <p:nvPr>
            <p:ph type="ftr" sz="quarter" idx="3"/>
          </p:nvPr>
        </p:nvSpPr>
        <p:spPr bwMode="auto">
          <a:xfrm>
            <a:off x="504000" y="6692901"/>
            <a:ext cx="6894959"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algn="l" rtl="0" eaLnBrk="0" fontAlgn="base" hangingPunct="0">
              <a:spcBef>
                <a:spcPct val="0"/>
              </a:spcBef>
              <a:spcAft>
                <a:spcPct val="0"/>
              </a:spcAft>
              <a:defRPr sz="900" kern="1200">
                <a:solidFill>
                  <a:schemeClr val="tx1"/>
                </a:solidFill>
                <a:latin typeface="DB Office" pitchFamily="34" charset="0"/>
                <a:ea typeface="+mn-ea"/>
                <a:cs typeface="+mn-cs"/>
              </a:defRPr>
            </a:lvl1pPr>
            <a:lvl2pPr marL="457200" algn="ctr" rtl="0" eaLnBrk="0" fontAlgn="base" hangingPunct="0">
              <a:spcBef>
                <a:spcPct val="0"/>
              </a:spcBef>
              <a:spcAft>
                <a:spcPct val="0"/>
              </a:spcAft>
              <a:defRPr sz="1600" kern="1200">
                <a:solidFill>
                  <a:schemeClr val="tx1"/>
                </a:solidFill>
                <a:latin typeface="DB Office" pitchFamily="34" charset="0"/>
                <a:ea typeface="+mn-ea"/>
                <a:cs typeface="+mn-cs"/>
              </a:defRPr>
            </a:lvl2pPr>
            <a:lvl3pPr marL="914400" algn="ctr" rtl="0" eaLnBrk="0" fontAlgn="base" hangingPunct="0">
              <a:spcBef>
                <a:spcPct val="0"/>
              </a:spcBef>
              <a:spcAft>
                <a:spcPct val="0"/>
              </a:spcAft>
              <a:defRPr sz="1600" kern="1200">
                <a:solidFill>
                  <a:schemeClr val="tx1"/>
                </a:solidFill>
                <a:latin typeface="DB Office" pitchFamily="34" charset="0"/>
                <a:ea typeface="+mn-ea"/>
                <a:cs typeface="+mn-cs"/>
              </a:defRPr>
            </a:lvl3pPr>
            <a:lvl4pPr marL="1371600" algn="ctr" rtl="0" eaLnBrk="0" fontAlgn="base" hangingPunct="0">
              <a:spcBef>
                <a:spcPct val="0"/>
              </a:spcBef>
              <a:spcAft>
                <a:spcPct val="0"/>
              </a:spcAft>
              <a:defRPr sz="1600" kern="1200">
                <a:solidFill>
                  <a:schemeClr val="tx1"/>
                </a:solidFill>
                <a:latin typeface="DB Office" pitchFamily="34" charset="0"/>
                <a:ea typeface="+mn-ea"/>
                <a:cs typeface="+mn-cs"/>
              </a:defRPr>
            </a:lvl4pPr>
            <a:lvl5pPr marL="1828800" algn="ctr" rtl="0" eaLnBrk="0" fontAlgn="base"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r>
              <a:rPr lang="de-DE" altLang="de-DE" dirty="0">
                <a:latin typeface="DB Office"/>
              </a:rPr>
              <a:t>DB Netz AG | 07.12.2023</a:t>
            </a:r>
            <a:endParaRPr lang="de-DE" altLang="de-DE" dirty="0"/>
          </a:p>
        </p:txBody>
      </p:sp>
      <p:sp>
        <p:nvSpPr>
          <p:cNvPr id="4" name="Foliennummernplatzhalter 3">
            <a:extLst>
              <a:ext uri="{FF2B5EF4-FFF2-40B4-BE49-F238E27FC236}">
                <a16:creationId xmlns:a16="http://schemas.microsoft.com/office/drawing/2014/main" id="{0AB625F4-07F0-4814-9875-8EA3E7129C69}"/>
              </a:ext>
            </a:extLst>
          </p:cNvPr>
          <p:cNvSpPr>
            <a:spLocks noGrp="1"/>
          </p:cNvSpPr>
          <p:nvPr>
            <p:ph type="sldNum" sz="quarter" idx="4"/>
          </p:nvPr>
        </p:nvSpPr>
        <p:spPr>
          <a:xfrm>
            <a:off x="198000" y="6692901"/>
            <a:ext cx="288000"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algn="ctr" rtl="0" eaLnBrk="0" fontAlgn="base" hangingPunct="0">
              <a:spcBef>
                <a:spcPct val="0"/>
              </a:spcBef>
              <a:spcAft>
                <a:spcPct val="0"/>
              </a:spcAft>
              <a:defRPr lang="de-DE" sz="900" kern="1200" smtClean="0">
                <a:solidFill>
                  <a:schemeClr val="tx1"/>
                </a:solidFill>
                <a:latin typeface="DB Office" pitchFamily="34" charset="0"/>
                <a:ea typeface="+mn-ea"/>
                <a:cs typeface="+mn-cs"/>
              </a:defRPr>
            </a:lvl1pPr>
            <a:lvl2pPr marL="457200" algn="ctr" rtl="0" eaLnBrk="0" fontAlgn="base" hangingPunct="0">
              <a:spcBef>
                <a:spcPct val="0"/>
              </a:spcBef>
              <a:spcAft>
                <a:spcPct val="0"/>
              </a:spcAft>
              <a:defRPr sz="1600" kern="1200">
                <a:solidFill>
                  <a:schemeClr val="tx1"/>
                </a:solidFill>
                <a:latin typeface="DB Office" pitchFamily="34" charset="0"/>
                <a:ea typeface="+mn-ea"/>
                <a:cs typeface="+mn-cs"/>
              </a:defRPr>
            </a:lvl2pPr>
            <a:lvl3pPr marL="914400" algn="ctr" rtl="0" eaLnBrk="0" fontAlgn="base" hangingPunct="0">
              <a:spcBef>
                <a:spcPct val="0"/>
              </a:spcBef>
              <a:spcAft>
                <a:spcPct val="0"/>
              </a:spcAft>
              <a:defRPr sz="1600" kern="1200">
                <a:solidFill>
                  <a:schemeClr val="tx1"/>
                </a:solidFill>
                <a:latin typeface="DB Office" pitchFamily="34" charset="0"/>
                <a:ea typeface="+mn-ea"/>
                <a:cs typeface="+mn-cs"/>
              </a:defRPr>
            </a:lvl3pPr>
            <a:lvl4pPr marL="1371600" algn="ctr" rtl="0" eaLnBrk="0" fontAlgn="base" hangingPunct="0">
              <a:spcBef>
                <a:spcPct val="0"/>
              </a:spcBef>
              <a:spcAft>
                <a:spcPct val="0"/>
              </a:spcAft>
              <a:defRPr sz="1600" kern="1200">
                <a:solidFill>
                  <a:schemeClr val="tx1"/>
                </a:solidFill>
                <a:latin typeface="DB Office" pitchFamily="34" charset="0"/>
                <a:ea typeface="+mn-ea"/>
                <a:cs typeface="+mn-cs"/>
              </a:defRPr>
            </a:lvl4pPr>
            <a:lvl5pPr marL="1828800" algn="ctr" rtl="0" eaLnBrk="0" fontAlgn="base"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pPr algn="l"/>
            <a:fld id="{52C6F6EA-6ADD-43B6-963C-85EF970B7263}" type="slidenum">
              <a:rPr lang="de-DE" smtClean="0"/>
              <a:pPr algn="l"/>
              <a:t>2</a:t>
            </a:fld>
            <a:endParaRPr lang="de-DE" dirty="0"/>
          </a:p>
        </p:txBody>
      </p:sp>
    </p:spTree>
    <p:extLst>
      <p:ext uri="{BB962C8B-B14F-4D97-AF65-F5344CB8AC3E}">
        <p14:creationId xmlns:p14="http://schemas.microsoft.com/office/powerpoint/2010/main" val="9612363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F6CEF4DB-A17F-4C67-B494-A50D27FE5A5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53" imgH="353" progId="TCLayout.ActiveDocument.1">
                  <p:embed/>
                </p:oleObj>
              </mc:Choice>
              <mc:Fallback>
                <p:oleObj name="think-cell Folie" r:id="rId3" imgW="353" imgH="353" progId="TCLayout.ActiveDocument.1">
                  <p:embed/>
                  <p:pic>
                    <p:nvPicPr>
                      <p:cNvPr id="8" name="Objekt 7" hidden="1">
                        <a:extLst>
                          <a:ext uri="{FF2B5EF4-FFF2-40B4-BE49-F238E27FC236}">
                            <a16:creationId xmlns:a16="http://schemas.microsoft.com/office/drawing/2014/main" id="{F6CEF4DB-A17F-4C67-B494-A50D27FE5A5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1539BF1-9281-458E-992B-9721E616AFEA}"/>
              </a:ext>
            </a:extLst>
          </p:cNvPr>
          <p:cNvSpPr>
            <a:spLocks noGrp="1"/>
          </p:cNvSpPr>
          <p:nvPr>
            <p:ph type="title"/>
          </p:nvPr>
        </p:nvSpPr>
        <p:spPr>
          <a:xfrm>
            <a:off x="371474" y="296696"/>
            <a:ext cx="11557174" cy="864052"/>
          </a:xfrm>
        </p:spPr>
        <p:txBody>
          <a:bodyPr vert="horz" lIns="0" tIns="0" rIns="2088000" bIns="0" rtlCol="0" anchor="t" anchorCtr="0">
            <a:noAutofit/>
          </a:bodyPr>
          <a:lstStyle/>
          <a:p>
            <a:r>
              <a:rPr lang="de-DE" dirty="0"/>
              <a:t>Ausweis des gewährten Nachlasses PzP oder  Neuverkehr im </a:t>
            </a:r>
            <a:r>
              <a:rPr lang="de-DE" dirty="0" err="1"/>
              <a:t>csv</a:t>
            </a:r>
            <a:r>
              <a:rPr lang="de-DE" dirty="0"/>
              <a:t>-Export  der Trassen</a:t>
            </a:r>
          </a:p>
        </p:txBody>
      </p:sp>
      <p:sp>
        <p:nvSpPr>
          <p:cNvPr id="3" name="Fußzeilenplatzhalter 2">
            <a:extLst>
              <a:ext uri="{FF2B5EF4-FFF2-40B4-BE49-F238E27FC236}">
                <a16:creationId xmlns:a16="http://schemas.microsoft.com/office/drawing/2014/main" id="{16A442C0-46E9-4D0A-B05B-BB26D9CC75FF}"/>
              </a:ext>
            </a:extLst>
          </p:cNvPr>
          <p:cNvSpPr>
            <a:spLocks noGrp="1"/>
          </p:cNvSpPr>
          <p:nvPr>
            <p:ph type="ftr" sz="quarter" idx="3"/>
          </p:nvPr>
        </p:nvSpPr>
        <p:spPr bwMode="auto">
          <a:xfrm>
            <a:off x="504000" y="6692901"/>
            <a:ext cx="6894959"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algn="l" rtl="0" eaLnBrk="0" fontAlgn="base" hangingPunct="0">
              <a:spcBef>
                <a:spcPct val="0"/>
              </a:spcBef>
              <a:spcAft>
                <a:spcPct val="0"/>
              </a:spcAft>
              <a:defRPr sz="900" kern="1200">
                <a:solidFill>
                  <a:schemeClr val="tx1"/>
                </a:solidFill>
                <a:latin typeface="DB Office" pitchFamily="34" charset="0"/>
                <a:ea typeface="+mn-ea"/>
                <a:cs typeface="+mn-cs"/>
              </a:defRPr>
            </a:lvl1pPr>
            <a:lvl2pPr marL="457200" algn="ctr" rtl="0" eaLnBrk="0" fontAlgn="base" hangingPunct="0">
              <a:spcBef>
                <a:spcPct val="0"/>
              </a:spcBef>
              <a:spcAft>
                <a:spcPct val="0"/>
              </a:spcAft>
              <a:defRPr sz="1600" kern="1200">
                <a:solidFill>
                  <a:schemeClr val="tx1"/>
                </a:solidFill>
                <a:latin typeface="DB Office" pitchFamily="34" charset="0"/>
                <a:ea typeface="+mn-ea"/>
                <a:cs typeface="+mn-cs"/>
              </a:defRPr>
            </a:lvl2pPr>
            <a:lvl3pPr marL="914400" algn="ctr" rtl="0" eaLnBrk="0" fontAlgn="base" hangingPunct="0">
              <a:spcBef>
                <a:spcPct val="0"/>
              </a:spcBef>
              <a:spcAft>
                <a:spcPct val="0"/>
              </a:spcAft>
              <a:defRPr sz="1600" kern="1200">
                <a:solidFill>
                  <a:schemeClr val="tx1"/>
                </a:solidFill>
                <a:latin typeface="DB Office" pitchFamily="34" charset="0"/>
                <a:ea typeface="+mn-ea"/>
                <a:cs typeface="+mn-cs"/>
              </a:defRPr>
            </a:lvl3pPr>
            <a:lvl4pPr marL="1371600" algn="ctr" rtl="0" eaLnBrk="0" fontAlgn="base" hangingPunct="0">
              <a:spcBef>
                <a:spcPct val="0"/>
              </a:spcBef>
              <a:spcAft>
                <a:spcPct val="0"/>
              </a:spcAft>
              <a:defRPr sz="1600" kern="1200">
                <a:solidFill>
                  <a:schemeClr val="tx1"/>
                </a:solidFill>
                <a:latin typeface="DB Office" pitchFamily="34" charset="0"/>
                <a:ea typeface="+mn-ea"/>
                <a:cs typeface="+mn-cs"/>
              </a:defRPr>
            </a:lvl4pPr>
            <a:lvl5pPr marL="1828800" algn="ctr" rtl="0" eaLnBrk="0" fontAlgn="base"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r>
              <a:rPr lang="de-DE" dirty="0">
                <a:latin typeface="DB Office"/>
              </a:rPr>
              <a:t>DB Netz AG | 07.12.2023</a:t>
            </a:r>
            <a:endParaRPr lang="de-DE" dirty="0"/>
          </a:p>
        </p:txBody>
      </p:sp>
      <p:sp>
        <p:nvSpPr>
          <p:cNvPr id="4" name="Foliennummernplatzhalter 3">
            <a:extLst>
              <a:ext uri="{FF2B5EF4-FFF2-40B4-BE49-F238E27FC236}">
                <a16:creationId xmlns:a16="http://schemas.microsoft.com/office/drawing/2014/main" id="{ED334648-8175-43A9-A85E-400361AC8691}"/>
              </a:ext>
            </a:extLst>
          </p:cNvPr>
          <p:cNvSpPr>
            <a:spLocks noGrp="1"/>
          </p:cNvSpPr>
          <p:nvPr>
            <p:ph type="sldNum" sz="quarter" idx="4"/>
          </p:nvPr>
        </p:nvSpPr>
        <p:spPr>
          <a:xfrm>
            <a:off x="198000" y="6692901"/>
            <a:ext cx="288000"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algn="ctr" rtl="0" eaLnBrk="0" fontAlgn="base" hangingPunct="0">
              <a:spcBef>
                <a:spcPct val="0"/>
              </a:spcBef>
              <a:spcAft>
                <a:spcPct val="0"/>
              </a:spcAft>
              <a:defRPr lang="de-DE" sz="900" kern="1200" smtClean="0">
                <a:solidFill>
                  <a:schemeClr val="tx1"/>
                </a:solidFill>
                <a:latin typeface="DB Office" pitchFamily="34" charset="0"/>
                <a:ea typeface="+mn-ea"/>
                <a:cs typeface="+mn-cs"/>
              </a:defRPr>
            </a:lvl1pPr>
            <a:lvl2pPr marL="457200" algn="ctr" rtl="0" eaLnBrk="0" fontAlgn="base" hangingPunct="0">
              <a:spcBef>
                <a:spcPct val="0"/>
              </a:spcBef>
              <a:spcAft>
                <a:spcPct val="0"/>
              </a:spcAft>
              <a:defRPr sz="1600" kern="1200">
                <a:solidFill>
                  <a:schemeClr val="tx1"/>
                </a:solidFill>
                <a:latin typeface="DB Office" pitchFamily="34" charset="0"/>
                <a:ea typeface="+mn-ea"/>
                <a:cs typeface="+mn-cs"/>
              </a:defRPr>
            </a:lvl2pPr>
            <a:lvl3pPr marL="914400" algn="ctr" rtl="0" eaLnBrk="0" fontAlgn="base" hangingPunct="0">
              <a:spcBef>
                <a:spcPct val="0"/>
              </a:spcBef>
              <a:spcAft>
                <a:spcPct val="0"/>
              </a:spcAft>
              <a:defRPr sz="1600" kern="1200">
                <a:solidFill>
                  <a:schemeClr val="tx1"/>
                </a:solidFill>
                <a:latin typeface="DB Office" pitchFamily="34" charset="0"/>
                <a:ea typeface="+mn-ea"/>
                <a:cs typeface="+mn-cs"/>
              </a:defRPr>
            </a:lvl3pPr>
            <a:lvl4pPr marL="1371600" algn="ctr" rtl="0" eaLnBrk="0" fontAlgn="base" hangingPunct="0">
              <a:spcBef>
                <a:spcPct val="0"/>
              </a:spcBef>
              <a:spcAft>
                <a:spcPct val="0"/>
              </a:spcAft>
              <a:defRPr sz="1600" kern="1200">
                <a:solidFill>
                  <a:schemeClr val="tx1"/>
                </a:solidFill>
                <a:latin typeface="DB Office" pitchFamily="34" charset="0"/>
                <a:ea typeface="+mn-ea"/>
                <a:cs typeface="+mn-cs"/>
              </a:defRPr>
            </a:lvl4pPr>
            <a:lvl5pPr marL="1828800" algn="ctr" rtl="0" eaLnBrk="0" fontAlgn="base"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pPr algn="l"/>
            <a:fld id="{52C6F6EA-6ADD-43B6-963C-85EF970B7263}" type="slidenum">
              <a:rPr lang="de-DE" smtClean="0"/>
              <a:pPr algn="l"/>
              <a:t>3</a:t>
            </a:fld>
            <a:endParaRPr lang="de-DE" dirty="0"/>
          </a:p>
        </p:txBody>
      </p:sp>
      <p:sp>
        <p:nvSpPr>
          <p:cNvPr id="39" name="Textfeld 38">
            <a:extLst>
              <a:ext uri="{FF2B5EF4-FFF2-40B4-BE49-F238E27FC236}">
                <a16:creationId xmlns:a16="http://schemas.microsoft.com/office/drawing/2014/main" id="{E09BF85C-06CB-4440-898A-FD33173DCB6B}"/>
              </a:ext>
            </a:extLst>
          </p:cNvPr>
          <p:cNvSpPr txBox="1"/>
          <p:nvPr/>
        </p:nvSpPr>
        <p:spPr>
          <a:xfrm>
            <a:off x="983432" y="1628800"/>
            <a:ext cx="9577064" cy="646331"/>
          </a:xfrm>
          <a:prstGeom prst="rect">
            <a:avLst/>
          </a:prstGeom>
          <a:noFill/>
        </p:spPr>
        <p:txBody>
          <a:bodyPr wrap="square" lIns="0" tIns="0" rIns="0" bIns="0" rtlCol="0">
            <a:spAutoFit/>
          </a:bodyPr>
          <a:lstStyle/>
          <a:p>
            <a:pPr marL="285750" indent="-285750">
              <a:buClr>
                <a:schemeClr val="accent2"/>
              </a:buClr>
              <a:buFont typeface="Wingdings" panose="05000000000000000000" pitchFamily="2" charset="2"/>
              <a:buChar char="§"/>
            </a:pPr>
            <a:r>
              <a:rPr lang="de-DE" sz="1400" dirty="0"/>
              <a:t>Im </a:t>
            </a:r>
            <a:r>
              <a:rPr lang="de-DE" sz="1400" dirty="0" err="1"/>
              <a:t>csv</a:t>
            </a:r>
            <a:r>
              <a:rPr lang="de-DE" sz="1400" dirty="0"/>
              <a:t>-Export der Trassennutzungen TR und in der Zusammenfassung der Trassennutzungen TRZUS soll die Ausgabe des PzP-Nachlasses in der neuen Spalte „</a:t>
            </a:r>
            <a:r>
              <a:rPr lang="de-DE" sz="1400" dirty="0" err="1"/>
              <a:t>PZP_Nachlass</a:t>
            </a:r>
            <a:r>
              <a:rPr lang="de-DE" sz="1400" dirty="0"/>
              <a:t>“ in Position 39 (nach „ENTG_NVN“) numerisch im Format 16.5 erfolgen.</a:t>
            </a:r>
          </a:p>
        </p:txBody>
      </p:sp>
      <p:pic>
        <p:nvPicPr>
          <p:cNvPr id="7" name="Grafik 6">
            <a:extLst>
              <a:ext uri="{FF2B5EF4-FFF2-40B4-BE49-F238E27FC236}">
                <a16:creationId xmlns:a16="http://schemas.microsoft.com/office/drawing/2014/main" id="{BAB179D7-502C-C572-53C2-077E89B9ABD0}"/>
              </a:ext>
            </a:extLst>
          </p:cNvPr>
          <p:cNvPicPr>
            <a:picLocks noChangeAspect="1"/>
          </p:cNvPicPr>
          <p:nvPr/>
        </p:nvPicPr>
        <p:blipFill>
          <a:blip r:embed="rId5"/>
          <a:stretch>
            <a:fillRect/>
          </a:stretch>
        </p:blipFill>
        <p:spPr>
          <a:xfrm>
            <a:off x="1795462" y="3095625"/>
            <a:ext cx="8601075" cy="666750"/>
          </a:xfrm>
          <a:prstGeom prst="rect">
            <a:avLst/>
          </a:prstGeom>
        </p:spPr>
      </p:pic>
    </p:spTree>
    <p:extLst>
      <p:ext uri="{BB962C8B-B14F-4D97-AF65-F5344CB8AC3E}">
        <p14:creationId xmlns:p14="http://schemas.microsoft.com/office/powerpoint/2010/main" val="32989198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F6CEF4DB-A17F-4C67-B494-A50D27FE5A5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53" imgH="353" progId="TCLayout.ActiveDocument.1">
                  <p:embed/>
                </p:oleObj>
              </mc:Choice>
              <mc:Fallback>
                <p:oleObj name="think-cell Folie" r:id="rId3" imgW="353" imgH="353" progId="TCLayout.ActiveDocument.1">
                  <p:embed/>
                  <p:pic>
                    <p:nvPicPr>
                      <p:cNvPr id="8" name="Objekt 7" hidden="1">
                        <a:extLst>
                          <a:ext uri="{FF2B5EF4-FFF2-40B4-BE49-F238E27FC236}">
                            <a16:creationId xmlns:a16="http://schemas.microsoft.com/office/drawing/2014/main" id="{F6CEF4DB-A17F-4C67-B494-A50D27FE5A5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1539BF1-9281-458E-992B-9721E616AFEA}"/>
              </a:ext>
            </a:extLst>
          </p:cNvPr>
          <p:cNvSpPr>
            <a:spLocks noGrp="1"/>
          </p:cNvSpPr>
          <p:nvPr>
            <p:ph type="title"/>
          </p:nvPr>
        </p:nvSpPr>
        <p:spPr>
          <a:xfrm>
            <a:off x="371474" y="296696"/>
            <a:ext cx="11557174" cy="864052"/>
          </a:xfrm>
        </p:spPr>
        <p:txBody>
          <a:bodyPr vert="horz" lIns="0" tIns="0" rIns="2088000" bIns="0" rtlCol="0" anchor="t" anchorCtr="0">
            <a:noAutofit/>
          </a:bodyPr>
          <a:lstStyle/>
          <a:p>
            <a:r>
              <a:rPr lang="de-DE" dirty="0"/>
              <a:t>Ausweis des gewährten Nachlasses PzP oder  Neuverkehr im Leistungsnachweis der Trassen</a:t>
            </a:r>
          </a:p>
        </p:txBody>
      </p:sp>
      <p:sp>
        <p:nvSpPr>
          <p:cNvPr id="3" name="Fußzeilenplatzhalter 2">
            <a:extLst>
              <a:ext uri="{FF2B5EF4-FFF2-40B4-BE49-F238E27FC236}">
                <a16:creationId xmlns:a16="http://schemas.microsoft.com/office/drawing/2014/main" id="{16A442C0-46E9-4D0A-B05B-BB26D9CC75FF}"/>
              </a:ext>
            </a:extLst>
          </p:cNvPr>
          <p:cNvSpPr>
            <a:spLocks noGrp="1"/>
          </p:cNvSpPr>
          <p:nvPr>
            <p:ph type="ftr" sz="quarter" idx="3"/>
          </p:nvPr>
        </p:nvSpPr>
        <p:spPr bwMode="auto">
          <a:xfrm>
            <a:off x="504000" y="6692901"/>
            <a:ext cx="6894959"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algn="l" rtl="0" eaLnBrk="0" fontAlgn="base" hangingPunct="0">
              <a:spcBef>
                <a:spcPct val="0"/>
              </a:spcBef>
              <a:spcAft>
                <a:spcPct val="0"/>
              </a:spcAft>
              <a:defRPr sz="900" kern="1200">
                <a:solidFill>
                  <a:schemeClr val="tx1"/>
                </a:solidFill>
                <a:latin typeface="DB Office" pitchFamily="34" charset="0"/>
                <a:ea typeface="+mn-ea"/>
                <a:cs typeface="+mn-cs"/>
              </a:defRPr>
            </a:lvl1pPr>
            <a:lvl2pPr marL="457200" algn="ctr" rtl="0" eaLnBrk="0" fontAlgn="base" hangingPunct="0">
              <a:spcBef>
                <a:spcPct val="0"/>
              </a:spcBef>
              <a:spcAft>
                <a:spcPct val="0"/>
              </a:spcAft>
              <a:defRPr sz="1600" kern="1200">
                <a:solidFill>
                  <a:schemeClr val="tx1"/>
                </a:solidFill>
                <a:latin typeface="DB Office" pitchFamily="34" charset="0"/>
                <a:ea typeface="+mn-ea"/>
                <a:cs typeface="+mn-cs"/>
              </a:defRPr>
            </a:lvl2pPr>
            <a:lvl3pPr marL="914400" algn="ctr" rtl="0" eaLnBrk="0" fontAlgn="base" hangingPunct="0">
              <a:spcBef>
                <a:spcPct val="0"/>
              </a:spcBef>
              <a:spcAft>
                <a:spcPct val="0"/>
              </a:spcAft>
              <a:defRPr sz="1600" kern="1200">
                <a:solidFill>
                  <a:schemeClr val="tx1"/>
                </a:solidFill>
                <a:latin typeface="DB Office" pitchFamily="34" charset="0"/>
                <a:ea typeface="+mn-ea"/>
                <a:cs typeface="+mn-cs"/>
              </a:defRPr>
            </a:lvl3pPr>
            <a:lvl4pPr marL="1371600" algn="ctr" rtl="0" eaLnBrk="0" fontAlgn="base" hangingPunct="0">
              <a:spcBef>
                <a:spcPct val="0"/>
              </a:spcBef>
              <a:spcAft>
                <a:spcPct val="0"/>
              </a:spcAft>
              <a:defRPr sz="1600" kern="1200">
                <a:solidFill>
                  <a:schemeClr val="tx1"/>
                </a:solidFill>
                <a:latin typeface="DB Office" pitchFamily="34" charset="0"/>
                <a:ea typeface="+mn-ea"/>
                <a:cs typeface="+mn-cs"/>
              </a:defRPr>
            </a:lvl4pPr>
            <a:lvl5pPr marL="1828800" algn="ctr" rtl="0" eaLnBrk="0" fontAlgn="base"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r>
              <a:rPr lang="de-DE" dirty="0">
                <a:latin typeface="DB Office"/>
              </a:rPr>
              <a:t>DB Netz AG | 07.12.2023</a:t>
            </a:r>
            <a:endParaRPr lang="de-DE" dirty="0"/>
          </a:p>
        </p:txBody>
      </p:sp>
      <p:sp>
        <p:nvSpPr>
          <p:cNvPr id="4" name="Foliennummernplatzhalter 3">
            <a:extLst>
              <a:ext uri="{FF2B5EF4-FFF2-40B4-BE49-F238E27FC236}">
                <a16:creationId xmlns:a16="http://schemas.microsoft.com/office/drawing/2014/main" id="{ED334648-8175-43A9-A85E-400361AC8691}"/>
              </a:ext>
            </a:extLst>
          </p:cNvPr>
          <p:cNvSpPr>
            <a:spLocks noGrp="1"/>
          </p:cNvSpPr>
          <p:nvPr>
            <p:ph type="sldNum" sz="quarter" idx="4"/>
          </p:nvPr>
        </p:nvSpPr>
        <p:spPr>
          <a:xfrm>
            <a:off x="198000" y="6692901"/>
            <a:ext cx="288000"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algn="ctr" rtl="0" eaLnBrk="0" fontAlgn="base" hangingPunct="0">
              <a:spcBef>
                <a:spcPct val="0"/>
              </a:spcBef>
              <a:spcAft>
                <a:spcPct val="0"/>
              </a:spcAft>
              <a:defRPr lang="de-DE" sz="900" kern="1200" smtClean="0">
                <a:solidFill>
                  <a:schemeClr val="tx1"/>
                </a:solidFill>
                <a:latin typeface="DB Office" pitchFamily="34" charset="0"/>
                <a:ea typeface="+mn-ea"/>
                <a:cs typeface="+mn-cs"/>
              </a:defRPr>
            </a:lvl1pPr>
            <a:lvl2pPr marL="457200" algn="ctr" rtl="0" eaLnBrk="0" fontAlgn="base" hangingPunct="0">
              <a:spcBef>
                <a:spcPct val="0"/>
              </a:spcBef>
              <a:spcAft>
                <a:spcPct val="0"/>
              </a:spcAft>
              <a:defRPr sz="1600" kern="1200">
                <a:solidFill>
                  <a:schemeClr val="tx1"/>
                </a:solidFill>
                <a:latin typeface="DB Office" pitchFamily="34" charset="0"/>
                <a:ea typeface="+mn-ea"/>
                <a:cs typeface="+mn-cs"/>
              </a:defRPr>
            </a:lvl2pPr>
            <a:lvl3pPr marL="914400" algn="ctr" rtl="0" eaLnBrk="0" fontAlgn="base" hangingPunct="0">
              <a:spcBef>
                <a:spcPct val="0"/>
              </a:spcBef>
              <a:spcAft>
                <a:spcPct val="0"/>
              </a:spcAft>
              <a:defRPr sz="1600" kern="1200">
                <a:solidFill>
                  <a:schemeClr val="tx1"/>
                </a:solidFill>
                <a:latin typeface="DB Office" pitchFamily="34" charset="0"/>
                <a:ea typeface="+mn-ea"/>
                <a:cs typeface="+mn-cs"/>
              </a:defRPr>
            </a:lvl3pPr>
            <a:lvl4pPr marL="1371600" algn="ctr" rtl="0" eaLnBrk="0" fontAlgn="base" hangingPunct="0">
              <a:spcBef>
                <a:spcPct val="0"/>
              </a:spcBef>
              <a:spcAft>
                <a:spcPct val="0"/>
              </a:spcAft>
              <a:defRPr sz="1600" kern="1200">
                <a:solidFill>
                  <a:schemeClr val="tx1"/>
                </a:solidFill>
                <a:latin typeface="DB Office" pitchFamily="34" charset="0"/>
                <a:ea typeface="+mn-ea"/>
                <a:cs typeface="+mn-cs"/>
              </a:defRPr>
            </a:lvl4pPr>
            <a:lvl5pPr marL="1828800" algn="ctr" rtl="0" eaLnBrk="0" fontAlgn="base"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pPr algn="l"/>
            <a:fld id="{52C6F6EA-6ADD-43B6-963C-85EF970B7263}" type="slidenum">
              <a:rPr lang="de-DE" smtClean="0"/>
              <a:pPr algn="l"/>
              <a:t>4</a:t>
            </a:fld>
            <a:endParaRPr lang="de-DE" dirty="0"/>
          </a:p>
        </p:txBody>
      </p:sp>
      <p:sp>
        <p:nvSpPr>
          <p:cNvPr id="10" name="Rechteck 9">
            <a:extLst>
              <a:ext uri="{FF2B5EF4-FFF2-40B4-BE49-F238E27FC236}">
                <a16:creationId xmlns:a16="http://schemas.microsoft.com/office/drawing/2014/main" id="{73ADBB53-2430-4007-A32F-B9C89EE0EBC1}"/>
              </a:ext>
            </a:extLst>
          </p:cNvPr>
          <p:cNvSpPr/>
          <p:nvPr/>
        </p:nvSpPr>
        <p:spPr>
          <a:xfrm>
            <a:off x="6352723" y="5257636"/>
            <a:ext cx="4490793" cy="276999"/>
          </a:xfrm>
          <a:prstGeom prst="rect">
            <a:avLst/>
          </a:prstGeom>
        </p:spPr>
        <p:txBody>
          <a:bodyPr wrap="square">
            <a:spAutoFit/>
          </a:bodyPr>
          <a:lstStyle/>
          <a:p>
            <a:pPr algn="r">
              <a:buClr>
                <a:srgbClr val="FF0000"/>
              </a:buClr>
            </a:pPr>
            <a:r>
              <a:rPr lang="de-DE" sz="1200" dirty="0">
                <a:solidFill>
                  <a:srgbClr val="FF0000"/>
                </a:solidFill>
              </a:rPr>
              <a:t>* </a:t>
            </a:r>
            <a:r>
              <a:rPr lang="de-DE" sz="1000" dirty="0"/>
              <a:t>Darstellung sortiert nach Zugnummer, Variantennummer und Laufweg</a:t>
            </a:r>
          </a:p>
        </p:txBody>
      </p:sp>
      <p:grpSp>
        <p:nvGrpSpPr>
          <p:cNvPr id="13" name="Gruppieren 12">
            <a:extLst>
              <a:ext uri="{FF2B5EF4-FFF2-40B4-BE49-F238E27FC236}">
                <a16:creationId xmlns:a16="http://schemas.microsoft.com/office/drawing/2014/main" id="{5B431BC9-C52F-4981-88ED-A7577FF75B89}"/>
              </a:ext>
            </a:extLst>
          </p:cNvPr>
          <p:cNvGrpSpPr/>
          <p:nvPr/>
        </p:nvGrpSpPr>
        <p:grpSpPr>
          <a:xfrm>
            <a:off x="9264352" y="1892321"/>
            <a:ext cx="1784934" cy="246221"/>
            <a:chOff x="8184232" y="2420888"/>
            <a:chExt cx="1784934" cy="246221"/>
          </a:xfrm>
        </p:grpSpPr>
        <p:sp>
          <p:nvSpPr>
            <p:cNvPr id="16" name="Rechteck 15">
              <a:extLst>
                <a:ext uri="{FF2B5EF4-FFF2-40B4-BE49-F238E27FC236}">
                  <a16:creationId xmlns:a16="http://schemas.microsoft.com/office/drawing/2014/main" id="{5CCD9B63-22F5-4579-8F89-4A6263EA7920}"/>
                </a:ext>
              </a:extLst>
            </p:cNvPr>
            <p:cNvSpPr/>
            <p:nvPr/>
          </p:nvSpPr>
          <p:spPr>
            <a:xfrm>
              <a:off x="8328248" y="2420888"/>
              <a:ext cx="1640918" cy="246221"/>
            </a:xfrm>
            <a:prstGeom prst="rect">
              <a:avLst/>
            </a:prstGeom>
          </p:spPr>
          <p:txBody>
            <a:bodyPr wrap="square">
              <a:spAutoFit/>
            </a:bodyPr>
            <a:lstStyle/>
            <a:p>
              <a:pPr algn="l">
                <a:buClr>
                  <a:srgbClr val="FF0000"/>
                </a:buClr>
              </a:pPr>
              <a:r>
                <a:rPr lang="de-DE" sz="1000" dirty="0"/>
                <a:t>nur SGV und SPFV</a:t>
              </a:r>
            </a:p>
          </p:txBody>
        </p:sp>
        <p:sp>
          <p:nvSpPr>
            <p:cNvPr id="19" name="Rechteck 18">
              <a:extLst>
                <a:ext uri="{FF2B5EF4-FFF2-40B4-BE49-F238E27FC236}">
                  <a16:creationId xmlns:a16="http://schemas.microsoft.com/office/drawing/2014/main" id="{8D36B02C-629C-4AF6-95A7-4DF532A2BC5D}"/>
                </a:ext>
              </a:extLst>
            </p:cNvPr>
            <p:cNvSpPr/>
            <p:nvPr/>
          </p:nvSpPr>
          <p:spPr bwMode="auto">
            <a:xfrm>
              <a:off x="8184232" y="2451057"/>
              <a:ext cx="144016" cy="163509"/>
            </a:xfrm>
            <a:prstGeom prst="rect">
              <a:avLst/>
            </a:prstGeom>
            <a:solidFill>
              <a:srgbClr val="9BC2E6"/>
            </a:solidFill>
            <a:ln w="9525" cap="flat" cmpd="sng" algn="ctr">
              <a:no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lgn="ctr" eaLnBrk="0" fontAlgn="base" hangingPunct="0">
                <a:spcBef>
                  <a:spcPct val="0"/>
                </a:spcBef>
                <a:spcAft>
                  <a:spcPct val="0"/>
                </a:spcAft>
              </a:pPr>
              <a:endParaRPr lang="de-DE" sz="1600" dirty="0" err="1">
                <a:latin typeface="DB Office" pitchFamily="34" charset="0"/>
              </a:endParaRPr>
            </a:p>
          </p:txBody>
        </p:sp>
      </p:grpSp>
      <p:sp>
        <p:nvSpPr>
          <p:cNvPr id="39" name="Textfeld 38">
            <a:extLst>
              <a:ext uri="{FF2B5EF4-FFF2-40B4-BE49-F238E27FC236}">
                <a16:creationId xmlns:a16="http://schemas.microsoft.com/office/drawing/2014/main" id="{E09BF85C-06CB-4440-898A-FD33173DCB6B}"/>
              </a:ext>
            </a:extLst>
          </p:cNvPr>
          <p:cNvSpPr txBox="1"/>
          <p:nvPr/>
        </p:nvSpPr>
        <p:spPr>
          <a:xfrm>
            <a:off x="695400" y="1387434"/>
            <a:ext cx="10975758" cy="430887"/>
          </a:xfrm>
          <a:prstGeom prst="rect">
            <a:avLst/>
          </a:prstGeom>
          <a:noFill/>
        </p:spPr>
        <p:txBody>
          <a:bodyPr wrap="square" lIns="0" tIns="0" rIns="0" bIns="0" rtlCol="0">
            <a:spAutoFit/>
          </a:bodyPr>
          <a:lstStyle/>
          <a:p>
            <a:pPr marL="285750" indent="-285750">
              <a:spcBef>
                <a:spcPts val="300"/>
              </a:spcBef>
              <a:buClr>
                <a:srgbClr val="FF0000"/>
              </a:buClr>
              <a:buFont typeface="Wingdings" panose="05000000000000000000" pitchFamily="2" charset="2"/>
              <a:buChar char="§"/>
            </a:pPr>
            <a:r>
              <a:rPr lang="de-DE" sz="1400" dirty="0"/>
              <a:t>Ein gewährter PzP- oder NV-Nachlass für die Zugfahrt wird unter sonstige Entgelte in der Spalte Nachlass im Leistungsnachweis des PDF-Rechnungsdokumentes ausgewiesen</a:t>
            </a:r>
          </a:p>
        </p:txBody>
      </p:sp>
      <p:pic>
        <p:nvPicPr>
          <p:cNvPr id="9" name="Grafik 8">
            <a:extLst>
              <a:ext uri="{FF2B5EF4-FFF2-40B4-BE49-F238E27FC236}">
                <a16:creationId xmlns:a16="http://schemas.microsoft.com/office/drawing/2014/main" id="{2616FEB6-65EC-4539-1843-C7412B07FCA7}"/>
              </a:ext>
            </a:extLst>
          </p:cNvPr>
          <p:cNvPicPr>
            <a:picLocks noChangeAspect="1"/>
          </p:cNvPicPr>
          <p:nvPr/>
        </p:nvPicPr>
        <p:blipFill>
          <a:blip r:embed="rId5"/>
          <a:stretch>
            <a:fillRect/>
          </a:stretch>
        </p:blipFill>
        <p:spPr>
          <a:xfrm>
            <a:off x="678614" y="1936511"/>
            <a:ext cx="10992544" cy="3202934"/>
          </a:xfrm>
          <a:prstGeom prst="rect">
            <a:avLst/>
          </a:prstGeom>
        </p:spPr>
      </p:pic>
    </p:spTree>
    <p:extLst>
      <p:ext uri="{BB962C8B-B14F-4D97-AF65-F5344CB8AC3E}">
        <p14:creationId xmlns:p14="http://schemas.microsoft.com/office/powerpoint/2010/main" val="12928208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1EF3A368-7724-4416-B37A-69B5CBB8E0C2}"/>
              </a:ext>
            </a:extLst>
          </p:cNvPr>
          <p:cNvSpPr/>
          <p:nvPr/>
        </p:nvSpPr>
        <p:spPr bwMode="auto">
          <a:xfrm>
            <a:off x="1690529" y="2096614"/>
            <a:ext cx="8162869" cy="274320"/>
          </a:xfrm>
          <a:prstGeom prst="rect">
            <a:avLst/>
          </a:prstGeom>
          <a:solidFill>
            <a:schemeClr val="accent1"/>
          </a:solidFill>
          <a:ln w="9525" cap="flat" cmpd="sng" algn="ctr">
            <a:no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lgn="ctr" eaLnBrk="0" fontAlgn="base" hangingPunct="0">
              <a:spcBef>
                <a:spcPct val="0"/>
              </a:spcBef>
              <a:spcAft>
                <a:spcPct val="0"/>
              </a:spcAft>
            </a:pPr>
            <a:endParaRPr lang="de-DE" sz="1600" dirty="0" err="1">
              <a:latin typeface="DB Office" pitchFamily="34" charset="0"/>
            </a:endParaRPr>
          </a:p>
        </p:txBody>
      </p:sp>
      <p:sp>
        <p:nvSpPr>
          <p:cNvPr id="5" name="Textfeld 4">
            <a:extLst>
              <a:ext uri="{FF2B5EF4-FFF2-40B4-BE49-F238E27FC236}">
                <a16:creationId xmlns:a16="http://schemas.microsoft.com/office/drawing/2014/main" id="{964E3205-50B9-4D68-BD54-91770A3E21A2}"/>
              </a:ext>
            </a:extLst>
          </p:cNvPr>
          <p:cNvSpPr txBox="1"/>
          <p:nvPr/>
        </p:nvSpPr>
        <p:spPr>
          <a:xfrm>
            <a:off x="1847528" y="1844825"/>
            <a:ext cx="7848872" cy="2169825"/>
          </a:xfrm>
          <a:prstGeom prst="rect">
            <a:avLst/>
          </a:prstGeom>
          <a:noFill/>
        </p:spPr>
        <p:txBody>
          <a:bodyPr wrap="square" lIns="0" tIns="0" rIns="0" bIns="0" rtlCol="0">
            <a:spAutoFit/>
          </a:bodyPr>
          <a:lstStyle/>
          <a:p>
            <a:pPr marL="400050" indent="-400050">
              <a:spcBef>
                <a:spcPts val="600"/>
              </a:spcBef>
              <a:buClr>
                <a:srgbClr val="FF0000"/>
              </a:buClr>
              <a:buFont typeface="+mj-lt"/>
              <a:buAutoNum type="romanUcPeriod"/>
            </a:pPr>
            <a:r>
              <a:rPr lang="de-DE" sz="1400" dirty="0">
                <a:solidFill>
                  <a:schemeClr val="bg2"/>
                </a:solidFill>
              </a:rPr>
              <a:t>Ausweisung PzP-Nachlass in  der Trassenabrechnung</a:t>
            </a:r>
          </a:p>
          <a:p>
            <a:pPr marL="400050" indent="-400050">
              <a:spcBef>
                <a:spcPts val="600"/>
              </a:spcBef>
              <a:buClr>
                <a:srgbClr val="FF0000"/>
              </a:buClr>
              <a:buFont typeface="+mj-lt"/>
              <a:buAutoNum type="romanUcPeriod"/>
            </a:pPr>
            <a:r>
              <a:rPr lang="de-DE" sz="1400" b="1" dirty="0"/>
              <a:t>Ausweisung nichtstornierter Trassen in  der Abrechnung</a:t>
            </a:r>
          </a:p>
          <a:p>
            <a:pPr marL="400050" indent="-400050">
              <a:spcBef>
                <a:spcPts val="600"/>
              </a:spcBef>
              <a:buClr>
                <a:srgbClr val="FF0000"/>
              </a:buClr>
              <a:buFont typeface="+mj-lt"/>
              <a:buAutoNum type="romanUcPeriod"/>
            </a:pPr>
            <a:r>
              <a:rPr lang="de-DE" sz="1400" dirty="0">
                <a:solidFill>
                  <a:schemeClr val="bg2"/>
                </a:solidFill>
              </a:rPr>
              <a:t>ENP-Storno und neue Stornozeitstaffeln im Leistungsnachweis Stornierungs- und Änderungsentgelte</a:t>
            </a:r>
          </a:p>
          <a:p>
            <a:pPr marL="400050" indent="-400050">
              <a:spcBef>
                <a:spcPts val="600"/>
              </a:spcBef>
              <a:buClr>
                <a:srgbClr val="FF0000"/>
              </a:buClr>
              <a:buFont typeface="+mj-lt"/>
              <a:buAutoNum type="romanUcPeriod"/>
            </a:pPr>
            <a:r>
              <a:rPr lang="de-DE" sz="1400" dirty="0" err="1">
                <a:solidFill>
                  <a:schemeClr val="bg2"/>
                </a:solidFill>
              </a:rPr>
              <a:t>csv</a:t>
            </a:r>
            <a:r>
              <a:rPr lang="de-DE" sz="1400" dirty="0">
                <a:solidFill>
                  <a:schemeClr val="bg2"/>
                </a:solidFill>
              </a:rPr>
              <a:t>-Exporte</a:t>
            </a:r>
          </a:p>
          <a:p>
            <a:pPr>
              <a:spcBef>
                <a:spcPts val="600"/>
              </a:spcBef>
              <a:buClr>
                <a:srgbClr val="FF0000"/>
              </a:buClr>
            </a:pPr>
            <a:endParaRPr lang="de-DE" sz="1400" dirty="0"/>
          </a:p>
          <a:p>
            <a:pPr marL="742950" lvl="1" indent="-285750">
              <a:spcBef>
                <a:spcPts val="600"/>
              </a:spcBef>
              <a:buFont typeface="Symbol" panose="05050102010706020507" pitchFamily="18" charset="2"/>
              <a:buChar char="-"/>
            </a:pPr>
            <a:endParaRPr lang="de-DE" sz="1400" dirty="0"/>
          </a:p>
          <a:p>
            <a:pPr marL="742950" lvl="1" indent="-285750">
              <a:buFont typeface="Symbol" panose="05050102010706020507" pitchFamily="18" charset="2"/>
              <a:buChar char="-"/>
            </a:pPr>
            <a:endParaRPr lang="de-DE" dirty="0"/>
          </a:p>
        </p:txBody>
      </p:sp>
      <p:sp>
        <p:nvSpPr>
          <p:cNvPr id="2" name="Titel 1">
            <a:extLst>
              <a:ext uri="{FF2B5EF4-FFF2-40B4-BE49-F238E27FC236}">
                <a16:creationId xmlns:a16="http://schemas.microsoft.com/office/drawing/2014/main" id="{4315304A-4FAF-489C-9B2B-DA3A9C848BCB}"/>
              </a:ext>
            </a:extLst>
          </p:cNvPr>
          <p:cNvSpPr>
            <a:spLocks noGrp="1"/>
          </p:cNvSpPr>
          <p:nvPr>
            <p:ph type="title"/>
          </p:nvPr>
        </p:nvSpPr>
        <p:spPr/>
        <p:txBody>
          <a:bodyPr/>
          <a:lstStyle/>
          <a:p>
            <a:r>
              <a:rPr lang="de-DE" dirty="0"/>
              <a:t>Inhalte</a:t>
            </a:r>
          </a:p>
        </p:txBody>
      </p:sp>
      <p:sp>
        <p:nvSpPr>
          <p:cNvPr id="3" name="Fußzeilenplatzhalter 2">
            <a:extLst>
              <a:ext uri="{FF2B5EF4-FFF2-40B4-BE49-F238E27FC236}">
                <a16:creationId xmlns:a16="http://schemas.microsoft.com/office/drawing/2014/main" id="{603B744E-6579-4544-B14F-4A21688B5B65}"/>
              </a:ext>
            </a:extLst>
          </p:cNvPr>
          <p:cNvSpPr>
            <a:spLocks noGrp="1"/>
          </p:cNvSpPr>
          <p:nvPr>
            <p:ph type="ftr" sz="quarter" idx="3"/>
          </p:nvPr>
        </p:nvSpPr>
        <p:spPr bwMode="auto">
          <a:xfrm>
            <a:off x="504000" y="6692901"/>
            <a:ext cx="6894959"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algn="l" rtl="0" eaLnBrk="0" fontAlgn="base" hangingPunct="0">
              <a:spcBef>
                <a:spcPct val="0"/>
              </a:spcBef>
              <a:spcAft>
                <a:spcPct val="0"/>
              </a:spcAft>
              <a:defRPr sz="900" kern="1200">
                <a:solidFill>
                  <a:schemeClr val="tx1"/>
                </a:solidFill>
                <a:latin typeface="DB Office" pitchFamily="34" charset="0"/>
                <a:ea typeface="+mn-ea"/>
                <a:cs typeface="+mn-cs"/>
              </a:defRPr>
            </a:lvl1pPr>
            <a:lvl2pPr marL="457200" algn="ctr" rtl="0" eaLnBrk="0" fontAlgn="base" hangingPunct="0">
              <a:spcBef>
                <a:spcPct val="0"/>
              </a:spcBef>
              <a:spcAft>
                <a:spcPct val="0"/>
              </a:spcAft>
              <a:defRPr sz="1600" kern="1200">
                <a:solidFill>
                  <a:schemeClr val="tx1"/>
                </a:solidFill>
                <a:latin typeface="DB Office" pitchFamily="34" charset="0"/>
                <a:ea typeface="+mn-ea"/>
                <a:cs typeface="+mn-cs"/>
              </a:defRPr>
            </a:lvl2pPr>
            <a:lvl3pPr marL="914400" algn="ctr" rtl="0" eaLnBrk="0" fontAlgn="base" hangingPunct="0">
              <a:spcBef>
                <a:spcPct val="0"/>
              </a:spcBef>
              <a:spcAft>
                <a:spcPct val="0"/>
              </a:spcAft>
              <a:defRPr sz="1600" kern="1200">
                <a:solidFill>
                  <a:schemeClr val="tx1"/>
                </a:solidFill>
                <a:latin typeface="DB Office" pitchFamily="34" charset="0"/>
                <a:ea typeface="+mn-ea"/>
                <a:cs typeface="+mn-cs"/>
              </a:defRPr>
            </a:lvl3pPr>
            <a:lvl4pPr marL="1371600" algn="ctr" rtl="0" eaLnBrk="0" fontAlgn="base" hangingPunct="0">
              <a:spcBef>
                <a:spcPct val="0"/>
              </a:spcBef>
              <a:spcAft>
                <a:spcPct val="0"/>
              </a:spcAft>
              <a:defRPr sz="1600" kern="1200">
                <a:solidFill>
                  <a:schemeClr val="tx1"/>
                </a:solidFill>
                <a:latin typeface="DB Office" pitchFamily="34" charset="0"/>
                <a:ea typeface="+mn-ea"/>
                <a:cs typeface="+mn-cs"/>
              </a:defRPr>
            </a:lvl4pPr>
            <a:lvl5pPr marL="1828800" algn="ctr" rtl="0" eaLnBrk="0" fontAlgn="base"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r>
              <a:rPr lang="de-DE" altLang="de-DE"/>
              <a:t>DB Netz AG | 24.11.2023</a:t>
            </a:r>
            <a:endParaRPr lang="de-DE" altLang="de-DE" dirty="0"/>
          </a:p>
        </p:txBody>
      </p:sp>
      <p:sp>
        <p:nvSpPr>
          <p:cNvPr id="4" name="Foliennummernplatzhalter 3">
            <a:extLst>
              <a:ext uri="{FF2B5EF4-FFF2-40B4-BE49-F238E27FC236}">
                <a16:creationId xmlns:a16="http://schemas.microsoft.com/office/drawing/2014/main" id="{0AB625F4-07F0-4814-9875-8EA3E7129C69}"/>
              </a:ext>
            </a:extLst>
          </p:cNvPr>
          <p:cNvSpPr>
            <a:spLocks noGrp="1"/>
          </p:cNvSpPr>
          <p:nvPr>
            <p:ph type="sldNum" sz="quarter" idx="4"/>
          </p:nvPr>
        </p:nvSpPr>
        <p:spPr>
          <a:xfrm>
            <a:off x="198000" y="6692901"/>
            <a:ext cx="288000"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algn="ctr" rtl="0" eaLnBrk="0" fontAlgn="base" hangingPunct="0">
              <a:spcBef>
                <a:spcPct val="0"/>
              </a:spcBef>
              <a:spcAft>
                <a:spcPct val="0"/>
              </a:spcAft>
              <a:defRPr lang="de-DE" sz="900" kern="1200" smtClean="0">
                <a:solidFill>
                  <a:schemeClr val="tx1"/>
                </a:solidFill>
                <a:latin typeface="DB Office" pitchFamily="34" charset="0"/>
                <a:ea typeface="+mn-ea"/>
                <a:cs typeface="+mn-cs"/>
              </a:defRPr>
            </a:lvl1pPr>
            <a:lvl2pPr marL="457200" algn="ctr" rtl="0" eaLnBrk="0" fontAlgn="base" hangingPunct="0">
              <a:spcBef>
                <a:spcPct val="0"/>
              </a:spcBef>
              <a:spcAft>
                <a:spcPct val="0"/>
              </a:spcAft>
              <a:defRPr sz="1600" kern="1200">
                <a:solidFill>
                  <a:schemeClr val="tx1"/>
                </a:solidFill>
                <a:latin typeface="DB Office" pitchFamily="34" charset="0"/>
                <a:ea typeface="+mn-ea"/>
                <a:cs typeface="+mn-cs"/>
              </a:defRPr>
            </a:lvl2pPr>
            <a:lvl3pPr marL="914400" algn="ctr" rtl="0" eaLnBrk="0" fontAlgn="base" hangingPunct="0">
              <a:spcBef>
                <a:spcPct val="0"/>
              </a:spcBef>
              <a:spcAft>
                <a:spcPct val="0"/>
              </a:spcAft>
              <a:defRPr sz="1600" kern="1200">
                <a:solidFill>
                  <a:schemeClr val="tx1"/>
                </a:solidFill>
                <a:latin typeface="DB Office" pitchFamily="34" charset="0"/>
                <a:ea typeface="+mn-ea"/>
                <a:cs typeface="+mn-cs"/>
              </a:defRPr>
            </a:lvl3pPr>
            <a:lvl4pPr marL="1371600" algn="ctr" rtl="0" eaLnBrk="0" fontAlgn="base" hangingPunct="0">
              <a:spcBef>
                <a:spcPct val="0"/>
              </a:spcBef>
              <a:spcAft>
                <a:spcPct val="0"/>
              </a:spcAft>
              <a:defRPr sz="1600" kern="1200">
                <a:solidFill>
                  <a:schemeClr val="tx1"/>
                </a:solidFill>
                <a:latin typeface="DB Office" pitchFamily="34" charset="0"/>
                <a:ea typeface="+mn-ea"/>
                <a:cs typeface="+mn-cs"/>
              </a:defRPr>
            </a:lvl4pPr>
            <a:lvl5pPr marL="1828800" algn="ctr" rtl="0" eaLnBrk="0" fontAlgn="base"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pPr algn="l"/>
            <a:fld id="{52C6F6EA-6ADD-43B6-963C-85EF970B7263}" type="slidenum">
              <a:rPr lang="de-DE" smtClean="0"/>
              <a:pPr algn="l"/>
              <a:t>5</a:t>
            </a:fld>
            <a:endParaRPr lang="de-DE" dirty="0"/>
          </a:p>
        </p:txBody>
      </p:sp>
    </p:spTree>
    <p:extLst>
      <p:ext uri="{BB962C8B-B14F-4D97-AF65-F5344CB8AC3E}">
        <p14:creationId xmlns:p14="http://schemas.microsoft.com/office/powerpoint/2010/main" val="12314240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65F7F1C-DFCA-4030-9D5D-B79FDEFE1608}"/>
              </a:ext>
            </a:extLst>
          </p:cNvPr>
          <p:cNvSpPr>
            <a:spLocks noGrp="1"/>
          </p:cNvSpPr>
          <p:nvPr>
            <p:ph type="title"/>
          </p:nvPr>
        </p:nvSpPr>
        <p:spPr/>
        <p:txBody>
          <a:bodyPr/>
          <a:lstStyle/>
          <a:p>
            <a:r>
              <a:rPr lang="de-DE" dirty="0"/>
              <a:t>Darstellung nichtstornierter Zugtrassen in der Verkehrstagesübersicht</a:t>
            </a:r>
          </a:p>
        </p:txBody>
      </p:sp>
      <p:sp>
        <p:nvSpPr>
          <p:cNvPr id="3" name="Fußzeilenplatzhalter 2">
            <a:extLst>
              <a:ext uri="{FF2B5EF4-FFF2-40B4-BE49-F238E27FC236}">
                <a16:creationId xmlns:a16="http://schemas.microsoft.com/office/drawing/2014/main" id="{CDA2169A-EF6C-4280-B688-7E2A4FCFC251}"/>
              </a:ext>
            </a:extLst>
          </p:cNvPr>
          <p:cNvSpPr>
            <a:spLocks noGrp="1"/>
          </p:cNvSpPr>
          <p:nvPr>
            <p:ph type="ftr" sz="quarter" idx="3"/>
          </p:nvPr>
        </p:nvSpPr>
        <p:spPr bwMode="auto">
          <a:xfrm>
            <a:off x="504000" y="6692901"/>
            <a:ext cx="6894959"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algn="l" rtl="0" eaLnBrk="0" fontAlgn="base" hangingPunct="0">
              <a:spcBef>
                <a:spcPct val="0"/>
              </a:spcBef>
              <a:spcAft>
                <a:spcPct val="0"/>
              </a:spcAft>
              <a:defRPr sz="900" kern="1200">
                <a:solidFill>
                  <a:schemeClr val="tx1"/>
                </a:solidFill>
                <a:latin typeface="DB Office" pitchFamily="34" charset="0"/>
                <a:ea typeface="+mn-ea"/>
                <a:cs typeface="+mn-cs"/>
              </a:defRPr>
            </a:lvl1pPr>
            <a:lvl2pPr marL="457200" algn="ctr" rtl="0" eaLnBrk="0" fontAlgn="base" hangingPunct="0">
              <a:spcBef>
                <a:spcPct val="0"/>
              </a:spcBef>
              <a:spcAft>
                <a:spcPct val="0"/>
              </a:spcAft>
              <a:defRPr sz="1600" kern="1200">
                <a:solidFill>
                  <a:schemeClr val="tx1"/>
                </a:solidFill>
                <a:latin typeface="DB Office" pitchFamily="34" charset="0"/>
                <a:ea typeface="+mn-ea"/>
                <a:cs typeface="+mn-cs"/>
              </a:defRPr>
            </a:lvl2pPr>
            <a:lvl3pPr marL="914400" algn="ctr" rtl="0" eaLnBrk="0" fontAlgn="base" hangingPunct="0">
              <a:spcBef>
                <a:spcPct val="0"/>
              </a:spcBef>
              <a:spcAft>
                <a:spcPct val="0"/>
              </a:spcAft>
              <a:defRPr sz="1600" kern="1200">
                <a:solidFill>
                  <a:schemeClr val="tx1"/>
                </a:solidFill>
                <a:latin typeface="DB Office" pitchFamily="34" charset="0"/>
                <a:ea typeface="+mn-ea"/>
                <a:cs typeface="+mn-cs"/>
              </a:defRPr>
            </a:lvl3pPr>
            <a:lvl4pPr marL="1371600" algn="ctr" rtl="0" eaLnBrk="0" fontAlgn="base" hangingPunct="0">
              <a:spcBef>
                <a:spcPct val="0"/>
              </a:spcBef>
              <a:spcAft>
                <a:spcPct val="0"/>
              </a:spcAft>
              <a:defRPr sz="1600" kern="1200">
                <a:solidFill>
                  <a:schemeClr val="tx1"/>
                </a:solidFill>
                <a:latin typeface="DB Office" pitchFamily="34" charset="0"/>
                <a:ea typeface="+mn-ea"/>
                <a:cs typeface="+mn-cs"/>
              </a:defRPr>
            </a:lvl4pPr>
            <a:lvl5pPr marL="1828800" algn="ctr" rtl="0" eaLnBrk="0" fontAlgn="base"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r>
              <a:rPr lang="de-DE" altLang="de-DE"/>
              <a:t>DB Netz AG | 24.11.2023</a:t>
            </a:r>
            <a:endParaRPr lang="de-DE" altLang="de-DE" dirty="0"/>
          </a:p>
        </p:txBody>
      </p:sp>
      <p:sp>
        <p:nvSpPr>
          <p:cNvPr id="4" name="Foliennummernplatzhalter 3">
            <a:extLst>
              <a:ext uri="{FF2B5EF4-FFF2-40B4-BE49-F238E27FC236}">
                <a16:creationId xmlns:a16="http://schemas.microsoft.com/office/drawing/2014/main" id="{51F518B7-CDDA-4A42-BEA7-DB98AA3E1920}"/>
              </a:ext>
            </a:extLst>
          </p:cNvPr>
          <p:cNvSpPr>
            <a:spLocks noGrp="1"/>
          </p:cNvSpPr>
          <p:nvPr>
            <p:ph type="sldNum" sz="quarter" idx="4"/>
          </p:nvPr>
        </p:nvSpPr>
        <p:spPr>
          <a:xfrm>
            <a:off x="198000" y="6692901"/>
            <a:ext cx="288000"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algn="ctr" rtl="0" eaLnBrk="0" fontAlgn="base" hangingPunct="0">
              <a:spcBef>
                <a:spcPct val="0"/>
              </a:spcBef>
              <a:spcAft>
                <a:spcPct val="0"/>
              </a:spcAft>
              <a:defRPr lang="de-DE" sz="900" kern="1200" smtClean="0">
                <a:solidFill>
                  <a:schemeClr val="tx1"/>
                </a:solidFill>
                <a:latin typeface="DB Office" pitchFamily="34" charset="0"/>
                <a:ea typeface="+mn-ea"/>
                <a:cs typeface="+mn-cs"/>
              </a:defRPr>
            </a:lvl1pPr>
            <a:lvl2pPr marL="457200" algn="ctr" rtl="0" eaLnBrk="0" fontAlgn="base" hangingPunct="0">
              <a:spcBef>
                <a:spcPct val="0"/>
              </a:spcBef>
              <a:spcAft>
                <a:spcPct val="0"/>
              </a:spcAft>
              <a:defRPr sz="1600" kern="1200">
                <a:solidFill>
                  <a:schemeClr val="tx1"/>
                </a:solidFill>
                <a:latin typeface="DB Office" pitchFamily="34" charset="0"/>
                <a:ea typeface="+mn-ea"/>
                <a:cs typeface="+mn-cs"/>
              </a:defRPr>
            </a:lvl2pPr>
            <a:lvl3pPr marL="914400" algn="ctr" rtl="0" eaLnBrk="0" fontAlgn="base" hangingPunct="0">
              <a:spcBef>
                <a:spcPct val="0"/>
              </a:spcBef>
              <a:spcAft>
                <a:spcPct val="0"/>
              </a:spcAft>
              <a:defRPr sz="1600" kern="1200">
                <a:solidFill>
                  <a:schemeClr val="tx1"/>
                </a:solidFill>
                <a:latin typeface="DB Office" pitchFamily="34" charset="0"/>
                <a:ea typeface="+mn-ea"/>
                <a:cs typeface="+mn-cs"/>
              </a:defRPr>
            </a:lvl3pPr>
            <a:lvl4pPr marL="1371600" algn="ctr" rtl="0" eaLnBrk="0" fontAlgn="base" hangingPunct="0">
              <a:spcBef>
                <a:spcPct val="0"/>
              </a:spcBef>
              <a:spcAft>
                <a:spcPct val="0"/>
              </a:spcAft>
              <a:defRPr sz="1600" kern="1200">
                <a:solidFill>
                  <a:schemeClr val="tx1"/>
                </a:solidFill>
                <a:latin typeface="DB Office" pitchFamily="34" charset="0"/>
                <a:ea typeface="+mn-ea"/>
                <a:cs typeface="+mn-cs"/>
              </a:defRPr>
            </a:lvl4pPr>
            <a:lvl5pPr marL="1828800" algn="ctr" rtl="0" eaLnBrk="0" fontAlgn="base"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pPr algn="l"/>
            <a:fld id="{52C6F6EA-6ADD-43B6-963C-85EF970B7263}" type="slidenum">
              <a:rPr lang="de-DE" smtClean="0"/>
              <a:pPr algn="l"/>
              <a:t>6</a:t>
            </a:fld>
            <a:endParaRPr lang="de-DE" dirty="0"/>
          </a:p>
        </p:txBody>
      </p:sp>
      <p:sp>
        <p:nvSpPr>
          <p:cNvPr id="6" name="Rechteck 5">
            <a:extLst>
              <a:ext uri="{FF2B5EF4-FFF2-40B4-BE49-F238E27FC236}">
                <a16:creationId xmlns:a16="http://schemas.microsoft.com/office/drawing/2014/main" id="{E14147BF-A872-4B67-BED8-7D8BCA4C7F79}"/>
              </a:ext>
            </a:extLst>
          </p:cNvPr>
          <p:cNvSpPr/>
          <p:nvPr/>
        </p:nvSpPr>
        <p:spPr>
          <a:xfrm>
            <a:off x="525355" y="1295335"/>
            <a:ext cx="11392508" cy="954107"/>
          </a:xfrm>
          <a:prstGeom prst="rect">
            <a:avLst/>
          </a:prstGeom>
        </p:spPr>
        <p:txBody>
          <a:bodyPr wrap="square">
            <a:spAutoFit/>
          </a:bodyPr>
          <a:lstStyle/>
          <a:p>
            <a:pPr marL="285750" indent="-285750" algn="l">
              <a:buClr>
                <a:schemeClr val="accent2"/>
              </a:buClr>
              <a:buFont typeface="Wingdings" panose="05000000000000000000" pitchFamily="2" charset="2"/>
              <a:buChar char="§"/>
            </a:pPr>
            <a:r>
              <a:rPr lang="de-DE" sz="1400" dirty="0"/>
              <a:t>Eine am Verkehrstag nicht nichtstornierte und nichtgenutzte Zugtrasse wird durch ein ‚N‘ in der Verkehrstagesübersicht ausgewiesen.</a:t>
            </a:r>
          </a:p>
          <a:p>
            <a:pPr marL="285750" indent="-285750" algn="l">
              <a:buClr>
                <a:schemeClr val="accent2"/>
              </a:buClr>
              <a:buFont typeface="Wingdings" panose="05000000000000000000" pitchFamily="2" charset="2"/>
              <a:buChar char="§"/>
            </a:pPr>
            <a:r>
              <a:rPr lang="de-DE" sz="1400" dirty="0"/>
              <a:t>Der Leistungsnachweis für nichtstornierte Zugtrassen erfolgt mit einer separaten Anlage „Nichtstornierte Trassen“ in der Trassenabrechnung in gleicher Struktur wie der Leistungsnachweis der Trassennutzungen .</a:t>
            </a:r>
          </a:p>
        </p:txBody>
      </p:sp>
      <p:sp>
        <p:nvSpPr>
          <p:cNvPr id="7" name="Textfeld 6">
            <a:extLst>
              <a:ext uri="{FF2B5EF4-FFF2-40B4-BE49-F238E27FC236}">
                <a16:creationId xmlns:a16="http://schemas.microsoft.com/office/drawing/2014/main" id="{97A798F7-0D21-1AC6-D672-E7A66C9D2FAC}"/>
              </a:ext>
            </a:extLst>
          </p:cNvPr>
          <p:cNvSpPr txBox="1"/>
          <p:nvPr/>
        </p:nvSpPr>
        <p:spPr>
          <a:xfrm>
            <a:off x="434895" y="5057247"/>
            <a:ext cx="3644881" cy="954107"/>
          </a:xfrm>
          <a:prstGeom prst="rect">
            <a:avLst/>
          </a:prstGeom>
          <a:noFill/>
        </p:spPr>
        <p:txBody>
          <a:bodyPr wrap="square">
            <a:spAutoFit/>
          </a:bodyPr>
          <a:lstStyle/>
          <a:p>
            <a:pPr marL="285750" indent="-285750" algn="l">
              <a:buClr>
                <a:schemeClr val="accent2"/>
              </a:buClr>
              <a:buFont typeface="Wingdings" panose="05000000000000000000" pitchFamily="2" charset="2"/>
              <a:buChar char="§"/>
            </a:pPr>
            <a:r>
              <a:rPr lang="de-DE" sz="1400" dirty="0"/>
              <a:t>Nichtstornierte Zugtrassen werden im </a:t>
            </a:r>
            <a:r>
              <a:rPr lang="de-DE" sz="1400" dirty="0" err="1"/>
              <a:t>csv</a:t>
            </a:r>
            <a:r>
              <a:rPr lang="de-DE" sz="1400" dirty="0"/>
              <a:t>-Export der Trassennutzungen bereitgestellt, gekennzeichnet durch ein NS auf dem Feld KZ_STORNO</a:t>
            </a:r>
          </a:p>
        </p:txBody>
      </p:sp>
      <p:pic>
        <p:nvPicPr>
          <p:cNvPr id="12" name="Grafik 11">
            <a:extLst>
              <a:ext uri="{FF2B5EF4-FFF2-40B4-BE49-F238E27FC236}">
                <a16:creationId xmlns:a16="http://schemas.microsoft.com/office/drawing/2014/main" id="{2BFDE8D6-CB6B-C21E-6E09-6941293CFEE7}"/>
              </a:ext>
            </a:extLst>
          </p:cNvPr>
          <p:cNvPicPr>
            <a:picLocks noChangeAspect="1"/>
          </p:cNvPicPr>
          <p:nvPr/>
        </p:nvPicPr>
        <p:blipFill>
          <a:blip r:embed="rId2"/>
          <a:stretch>
            <a:fillRect/>
          </a:stretch>
        </p:blipFill>
        <p:spPr>
          <a:xfrm>
            <a:off x="911424" y="2374365"/>
            <a:ext cx="10196213" cy="2154622"/>
          </a:xfrm>
          <a:prstGeom prst="rect">
            <a:avLst/>
          </a:prstGeom>
        </p:spPr>
      </p:pic>
      <p:pic>
        <p:nvPicPr>
          <p:cNvPr id="9" name="Grafik 8">
            <a:extLst>
              <a:ext uri="{FF2B5EF4-FFF2-40B4-BE49-F238E27FC236}">
                <a16:creationId xmlns:a16="http://schemas.microsoft.com/office/drawing/2014/main" id="{598C5C65-63D5-E1F6-4A8D-21DCA6C55EB8}"/>
              </a:ext>
            </a:extLst>
          </p:cNvPr>
          <p:cNvPicPr>
            <a:picLocks noChangeAspect="1"/>
          </p:cNvPicPr>
          <p:nvPr/>
        </p:nvPicPr>
        <p:blipFill>
          <a:blip r:embed="rId3"/>
          <a:stretch>
            <a:fillRect/>
          </a:stretch>
        </p:blipFill>
        <p:spPr>
          <a:xfrm>
            <a:off x="4116238" y="5037961"/>
            <a:ext cx="6991400" cy="1203214"/>
          </a:xfrm>
          <a:prstGeom prst="rect">
            <a:avLst/>
          </a:prstGeom>
        </p:spPr>
      </p:pic>
    </p:spTree>
    <p:extLst>
      <p:ext uri="{BB962C8B-B14F-4D97-AF65-F5344CB8AC3E}">
        <p14:creationId xmlns:p14="http://schemas.microsoft.com/office/powerpoint/2010/main" val="23045355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1EF3A368-7724-4416-B37A-69B5CBB8E0C2}"/>
              </a:ext>
            </a:extLst>
          </p:cNvPr>
          <p:cNvSpPr/>
          <p:nvPr/>
        </p:nvSpPr>
        <p:spPr bwMode="auto">
          <a:xfrm>
            <a:off x="1690529" y="2420888"/>
            <a:ext cx="8162869" cy="490344"/>
          </a:xfrm>
          <a:prstGeom prst="rect">
            <a:avLst/>
          </a:prstGeom>
          <a:solidFill>
            <a:schemeClr val="accent1"/>
          </a:solidFill>
          <a:ln w="9525" cap="flat" cmpd="sng" algn="ctr">
            <a:no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lgn="ctr" eaLnBrk="0" fontAlgn="base" hangingPunct="0">
              <a:spcBef>
                <a:spcPct val="0"/>
              </a:spcBef>
              <a:spcAft>
                <a:spcPct val="0"/>
              </a:spcAft>
            </a:pPr>
            <a:endParaRPr lang="de-DE" sz="1600" dirty="0" err="1">
              <a:latin typeface="DB Office" pitchFamily="34" charset="0"/>
            </a:endParaRPr>
          </a:p>
        </p:txBody>
      </p:sp>
      <p:sp>
        <p:nvSpPr>
          <p:cNvPr id="5" name="Textfeld 4">
            <a:extLst>
              <a:ext uri="{FF2B5EF4-FFF2-40B4-BE49-F238E27FC236}">
                <a16:creationId xmlns:a16="http://schemas.microsoft.com/office/drawing/2014/main" id="{964E3205-50B9-4D68-BD54-91770A3E21A2}"/>
              </a:ext>
            </a:extLst>
          </p:cNvPr>
          <p:cNvSpPr txBox="1"/>
          <p:nvPr/>
        </p:nvSpPr>
        <p:spPr>
          <a:xfrm>
            <a:off x="1847528" y="1844825"/>
            <a:ext cx="7848872" cy="2169825"/>
          </a:xfrm>
          <a:prstGeom prst="rect">
            <a:avLst/>
          </a:prstGeom>
          <a:noFill/>
        </p:spPr>
        <p:txBody>
          <a:bodyPr wrap="square" lIns="0" tIns="0" rIns="0" bIns="0" rtlCol="0">
            <a:spAutoFit/>
          </a:bodyPr>
          <a:lstStyle/>
          <a:p>
            <a:pPr marL="400050" indent="-400050">
              <a:spcBef>
                <a:spcPts val="600"/>
              </a:spcBef>
              <a:buClr>
                <a:srgbClr val="FF0000"/>
              </a:buClr>
              <a:buFont typeface="+mj-lt"/>
              <a:buAutoNum type="romanUcPeriod"/>
            </a:pPr>
            <a:r>
              <a:rPr lang="de-DE" sz="1400" dirty="0">
                <a:solidFill>
                  <a:schemeClr val="bg2"/>
                </a:solidFill>
              </a:rPr>
              <a:t>Ausweisung PzP-Nachlass in  der Trassenabrechnung</a:t>
            </a:r>
          </a:p>
          <a:p>
            <a:pPr marL="400050" indent="-400050">
              <a:spcBef>
                <a:spcPts val="600"/>
              </a:spcBef>
              <a:buClr>
                <a:srgbClr val="FF0000"/>
              </a:buClr>
              <a:buFont typeface="+mj-lt"/>
              <a:buAutoNum type="romanUcPeriod"/>
            </a:pPr>
            <a:r>
              <a:rPr lang="de-DE" sz="1400" dirty="0">
                <a:solidFill>
                  <a:schemeClr val="bg2"/>
                </a:solidFill>
              </a:rPr>
              <a:t>Ausweisung nichtstornierter Trassen in  der Abrechnung</a:t>
            </a:r>
          </a:p>
          <a:p>
            <a:pPr marL="400050" indent="-400050">
              <a:spcBef>
                <a:spcPts val="600"/>
              </a:spcBef>
              <a:buClr>
                <a:srgbClr val="FF0000"/>
              </a:buClr>
              <a:buFont typeface="+mj-lt"/>
              <a:buAutoNum type="romanUcPeriod"/>
            </a:pPr>
            <a:r>
              <a:rPr lang="de-DE" sz="1400" b="1" dirty="0"/>
              <a:t>ENP-Storno und neue Stornozeitstaffeln im Leistungsnachweis Stornierungs- und Änderungsentgelte</a:t>
            </a:r>
          </a:p>
          <a:p>
            <a:pPr marL="400050" indent="-400050">
              <a:spcBef>
                <a:spcPts val="600"/>
              </a:spcBef>
              <a:buClr>
                <a:srgbClr val="FF0000"/>
              </a:buClr>
              <a:buFont typeface="+mj-lt"/>
              <a:buAutoNum type="romanUcPeriod"/>
            </a:pPr>
            <a:r>
              <a:rPr lang="de-DE" sz="1400" dirty="0" err="1">
                <a:solidFill>
                  <a:schemeClr val="bg2"/>
                </a:solidFill>
              </a:rPr>
              <a:t>csv</a:t>
            </a:r>
            <a:r>
              <a:rPr lang="de-DE" sz="1400" dirty="0">
                <a:solidFill>
                  <a:schemeClr val="bg2"/>
                </a:solidFill>
              </a:rPr>
              <a:t>-Exporte</a:t>
            </a:r>
          </a:p>
          <a:p>
            <a:pPr>
              <a:spcBef>
                <a:spcPts val="600"/>
              </a:spcBef>
              <a:buClr>
                <a:srgbClr val="FF0000"/>
              </a:buClr>
            </a:pPr>
            <a:endParaRPr lang="de-DE" sz="1400" dirty="0"/>
          </a:p>
          <a:p>
            <a:pPr marL="742950" lvl="1" indent="-285750">
              <a:spcBef>
                <a:spcPts val="600"/>
              </a:spcBef>
              <a:buFont typeface="Symbol" panose="05050102010706020507" pitchFamily="18" charset="2"/>
              <a:buChar char="-"/>
            </a:pPr>
            <a:endParaRPr lang="de-DE" sz="1400" dirty="0"/>
          </a:p>
          <a:p>
            <a:pPr marL="742950" lvl="1" indent="-285750">
              <a:buFont typeface="Symbol" panose="05050102010706020507" pitchFamily="18" charset="2"/>
              <a:buChar char="-"/>
            </a:pPr>
            <a:endParaRPr lang="de-DE" dirty="0"/>
          </a:p>
        </p:txBody>
      </p:sp>
      <p:sp>
        <p:nvSpPr>
          <p:cNvPr id="2" name="Titel 1">
            <a:extLst>
              <a:ext uri="{FF2B5EF4-FFF2-40B4-BE49-F238E27FC236}">
                <a16:creationId xmlns:a16="http://schemas.microsoft.com/office/drawing/2014/main" id="{4315304A-4FAF-489C-9B2B-DA3A9C848BCB}"/>
              </a:ext>
            </a:extLst>
          </p:cNvPr>
          <p:cNvSpPr>
            <a:spLocks noGrp="1"/>
          </p:cNvSpPr>
          <p:nvPr>
            <p:ph type="title"/>
          </p:nvPr>
        </p:nvSpPr>
        <p:spPr/>
        <p:txBody>
          <a:bodyPr/>
          <a:lstStyle/>
          <a:p>
            <a:r>
              <a:rPr lang="de-DE" dirty="0"/>
              <a:t>Inhalte</a:t>
            </a:r>
          </a:p>
        </p:txBody>
      </p:sp>
      <p:sp>
        <p:nvSpPr>
          <p:cNvPr id="3" name="Fußzeilenplatzhalter 2">
            <a:extLst>
              <a:ext uri="{FF2B5EF4-FFF2-40B4-BE49-F238E27FC236}">
                <a16:creationId xmlns:a16="http://schemas.microsoft.com/office/drawing/2014/main" id="{603B744E-6579-4544-B14F-4A21688B5B65}"/>
              </a:ext>
            </a:extLst>
          </p:cNvPr>
          <p:cNvSpPr>
            <a:spLocks noGrp="1"/>
          </p:cNvSpPr>
          <p:nvPr>
            <p:ph type="ftr" sz="quarter" idx="3"/>
          </p:nvPr>
        </p:nvSpPr>
        <p:spPr bwMode="auto">
          <a:xfrm>
            <a:off x="504000" y="6692901"/>
            <a:ext cx="6894959"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algn="l" rtl="0" eaLnBrk="0" fontAlgn="base" hangingPunct="0">
              <a:spcBef>
                <a:spcPct val="0"/>
              </a:spcBef>
              <a:spcAft>
                <a:spcPct val="0"/>
              </a:spcAft>
              <a:defRPr sz="900" kern="1200">
                <a:solidFill>
                  <a:schemeClr val="tx1"/>
                </a:solidFill>
                <a:latin typeface="DB Office" pitchFamily="34" charset="0"/>
                <a:ea typeface="+mn-ea"/>
                <a:cs typeface="+mn-cs"/>
              </a:defRPr>
            </a:lvl1pPr>
            <a:lvl2pPr marL="457200" algn="ctr" rtl="0" eaLnBrk="0" fontAlgn="base" hangingPunct="0">
              <a:spcBef>
                <a:spcPct val="0"/>
              </a:spcBef>
              <a:spcAft>
                <a:spcPct val="0"/>
              </a:spcAft>
              <a:defRPr sz="1600" kern="1200">
                <a:solidFill>
                  <a:schemeClr val="tx1"/>
                </a:solidFill>
                <a:latin typeface="DB Office" pitchFamily="34" charset="0"/>
                <a:ea typeface="+mn-ea"/>
                <a:cs typeface="+mn-cs"/>
              </a:defRPr>
            </a:lvl2pPr>
            <a:lvl3pPr marL="914400" algn="ctr" rtl="0" eaLnBrk="0" fontAlgn="base" hangingPunct="0">
              <a:spcBef>
                <a:spcPct val="0"/>
              </a:spcBef>
              <a:spcAft>
                <a:spcPct val="0"/>
              </a:spcAft>
              <a:defRPr sz="1600" kern="1200">
                <a:solidFill>
                  <a:schemeClr val="tx1"/>
                </a:solidFill>
                <a:latin typeface="DB Office" pitchFamily="34" charset="0"/>
                <a:ea typeface="+mn-ea"/>
                <a:cs typeface="+mn-cs"/>
              </a:defRPr>
            </a:lvl3pPr>
            <a:lvl4pPr marL="1371600" algn="ctr" rtl="0" eaLnBrk="0" fontAlgn="base" hangingPunct="0">
              <a:spcBef>
                <a:spcPct val="0"/>
              </a:spcBef>
              <a:spcAft>
                <a:spcPct val="0"/>
              </a:spcAft>
              <a:defRPr sz="1600" kern="1200">
                <a:solidFill>
                  <a:schemeClr val="tx1"/>
                </a:solidFill>
                <a:latin typeface="DB Office" pitchFamily="34" charset="0"/>
                <a:ea typeface="+mn-ea"/>
                <a:cs typeface="+mn-cs"/>
              </a:defRPr>
            </a:lvl4pPr>
            <a:lvl5pPr marL="1828800" algn="ctr" rtl="0" eaLnBrk="0" fontAlgn="base"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r>
              <a:rPr lang="de-DE" altLang="de-DE"/>
              <a:t>DB Netz AG | 24.11.2023</a:t>
            </a:r>
            <a:endParaRPr lang="de-DE" altLang="de-DE" dirty="0"/>
          </a:p>
        </p:txBody>
      </p:sp>
      <p:sp>
        <p:nvSpPr>
          <p:cNvPr id="4" name="Foliennummernplatzhalter 3">
            <a:extLst>
              <a:ext uri="{FF2B5EF4-FFF2-40B4-BE49-F238E27FC236}">
                <a16:creationId xmlns:a16="http://schemas.microsoft.com/office/drawing/2014/main" id="{0AB625F4-07F0-4814-9875-8EA3E7129C69}"/>
              </a:ext>
            </a:extLst>
          </p:cNvPr>
          <p:cNvSpPr>
            <a:spLocks noGrp="1"/>
          </p:cNvSpPr>
          <p:nvPr>
            <p:ph type="sldNum" sz="quarter" idx="4"/>
          </p:nvPr>
        </p:nvSpPr>
        <p:spPr>
          <a:xfrm>
            <a:off x="198000" y="6692901"/>
            <a:ext cx="288000"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algn="ctr" rtl="0" eaLnBrk="0" fontAlgn="base" hangingPunct="0">
              <a:spcBef>
                <a:spcPct val="0"/>
              </a:spcBef>
              <a:spcAft>
                <a:spcPct val="0"/>
              </a:spcAft>
              <a:defRPr lang="de-DE" sz="900" kern="1200" smtClean="0">
                <a:solidFill>
                  <a:schemeClr val="tx1"/>
                </a:solidFill>
                <a:latin typeface="DB Office" pitchFamily="34" charset="0"/>
                <a:ea typeface="+mn-ea"/>
                <a:cs typeface="+mn-cs"/>
              </a:defRPr>
            </a:lvl1pPr>
            <a:lvl2pPr marL="457200" algn="ctr" rtl="0" eaLnBrk="0" fontAlgn="base" hangingPunct="0">
              <a:spcBef>
                <a:spcPct val="0"/>
              </a:spcBef>
              <a:spcAft>
                <a:spcPct val="0"/>
              </a:spcAft>
              <a:defRPr sz="1600" kern="1200">
                <a:solidFill>
                  <a:schemeClr val="tx1"/>
                </a:solidFill>
                <a:latin typeface="DB Office" pitchFamily="34" charset="0"/>
                <a:ea typeface="+mn-ea"/>
                <a:cs typeface="+mn-cs"/>
              </a:defRPr>
            </a:lvl2pPr>
            <a:lvl3pPr marL="914400" algn="ctr" rtl="0" eaLnBrk="0" fontAlgn="base" hangingPunct="0">
              <a:spcBef>
                <a:spcPct val="0"/>
              </a:spcBef>
              <a:spcAft>
                <a:spcPct val="0"/>
              </a:spcAft>
              <a:defRPr sz="1600" kern="1200">
                <a:solidFill>
                  <a:schemeClr val="tx1"/>
                </a:solidFill>
                <a:latin typeface="DB Office" pitchFamily="34" charset="0"/>
                <a:ea typeface="+mn-ea"/>
                <a:cs typeface="+mn-cs"/>
              </a:defRPr>
            </a:lvl3pPr>
            <a:lvl4pPr marL="1371600" algn="ctr" rtl="0" eaLnBrk="0" fontAlgn="base" hangingPunct="0">
              <a:spcBef>
                <a:spcPct val="0"/>
              </a:spcBef>
              <a:spcAft>
                <a:spcPct val="0"/>
              </a:spcAft>
              <a:defRPr sz="1600" kern="1200">
                <a:solidFill>
                  <a:schemeClr val="tx1"/>
                </a:solidFill>
                <a:latin typeface="DB Office" pitchFamily="34" charset="0"/>
                <a:ea typeface="+mn-ea"/>
                <a:cs typeface="+mn-cs"/>
              </a:defRPr>
            </a:lvl4pPr>
            <a:lvl5pPr marL="1828800" algn="ctr" rtl="0" eaLnBrk="0" fontAlgn="base"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pPr algn="l"/>
            <a:fld id="{52C6F6EA-6ADD-43B6-963C-85EF970B7263}" type="slidenum">
              <a:rPr lang="de-DE" smtClean="0"/>
              <a:pPr algn="l"/>
              <a:t>7</a:t>
            </a:fld>
            <a:endParaRPr lang="de-DE" dirty="0"/>
          </a:p>
        </p:txBody>
      </p:sp>
    </p:spTree>
    <p:extLst>
      <p:ext uri="{BB962C8B-B14F-4D97-AF65-F5344CB8AC3E}">
        <p14:creationId xmlns:p14="http://schemas.microsoft.com/office/powerpoint/2010/main" val="23230664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4CF31E51-A109-471B-8B52-5D7AF71B6E82}"/>
              </a:ext>
            </a:extLst>
          </p:cNvPr>
          <p:cNvGraphicFramePr>
            <a:graphicFrameLocks noChangeAspect="1"/>
          </p:cNvGraphicFramePr>
          <p:nvPr>
            <p:custDataLst>
              <p:tags r:id="rId1"/>
            </p:custDataLst>
            <p:extLst>
              <p:ext uri="{D42A27DB-BD31-4B8C-83A1-F6EECF244321}">
                <p14:modId xmlns:p14="http://schemas.microsoft.com/office/powerpoint/2010/main" val="119198013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530" imgH="528" progId="TCLayout.ActiveDocument.1">
                  <p:embed/>
                </p:oleObj>
              </mc:Choice>
              <mc:Fallback>
                <p:oleObj name="think-cell Folie" r:id="rId3" imgW="530" imgH="528" progId="TCLayout.ActiveDocument.1">
                  <p:embed/>
                  <p:pic>
                    <p:nvPicPr>
                      <p:cNvPr id="10" name="Objekt 9" hidden="1">
                        <a:extLst>
                          <a:ext uri="{FF2B5EF4-FFF2-40B4-BE49-F238E27FC236}">
                            <a16:creationId xmlns:a16="http://schemas.microsoft.com/office/drawing/2014/main" id="{4CF31E51-A109-471B-8B52-5D7AF71B6E8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98139105-033A-4AAC-B991-FB33E210D70A}"/>
              </a:ext>
            </a:extLst>
          </p:cNvPr>
          <p:cNvSpPr>
            <a:spLocks noGrp="1"/>
          </p:cNvSpPr>
          <p:nvPr>
            <p:ph type="title"/>
          </p:nvPr>
        </p:nvSpPr>
        <p:spPr/>
        <p:txBody>
          <a:bodyPr vert="horz"/>
          <a:lstStyle/>
          <a:p>
            <a:pPr lvl="0">
              <a:spcBef>
                <a:spcPts val="600"/>
              </a:spcBef>
            </a:pPr>
            <a:r>
              <a:rPr lang="de-DE" dirty="0"/>
              <a:t>Neue Stornierungszeitpunkte im Leistungsnachweis</a:t>
            </a:r>
          </a:p>
        </p:txBody>
      </p:sp>
      <p:sp>
        <p:nvSpPr>
          <p:cNvPr id="4" name="Foliennummernplatzhalter 3">
            <a:extLst>
              <a:ext uri="{FF2B5EF4-FFF2-40B4-BE49-F238E27FC236}">
                <a16:creationId xmlns:a16="http://schemas.microsoft.com/office/drawing/2014/main" id="{4510ACEE-769F-4236-A884-49C0C5EA0631}"/>
              </a:ext>
            </a:extLst>
          </p:cNvPr>
          <p:cNvSpPr>
            <a:spLocks noGrp="1"/>
          </p:cNvSpPr>
          <p:nvPr>
            <p:ph type="sldNum" sz="quarter" idx="4"/>
          </p:nvPr>
        </p:nvSpPr>
        <p:spPr>
          <a:xfrm>
            <a:off x="198000" y="6692901"/>
            <a:ext cx="288000"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algn="ctr" rtl="0" eaLnBrk="0" fontAlgn="base" hangingPunct="0">
              <a:spcBef>
                <a:spcPct val="0"/>
              </a:spcBef>
              <a:spcAft>
                <a:spcPct val="0"/>
              </a:spcAft>
              <a:defRPr lang="de-DE" sz="900" kern="1200" smtClean="0">
                <a:solidFill>
                  <a:schemeClr val="tx1"/>
                </a:solidFill>
                <a:latin typeface="DB Office" pitchFamily="34" charset="0"/>
                <a:ea typeface="+mn-ea"/>
                <a:cs typeface="+mn-cs"/>
              </a:defRPr>
            </a:lvl1pPr>
            <a:lvl2pPr marL="457200" algn="ctr" rtl="0" eaLnBrk="0" fontAlgn="base" hangingPunct="0">
              <a:spcBef>
                <a:spcPct val="0"/>
              </a:spcBef>
              <a:spcAft>
                <a:spcPct val="0"/>
              </a:spcAft>
              <a:defRPr sz="1600" kern="1200">
                <a:solidFill>
                  <a:schemeClr val="tx1"/>
                </a:solidFill>
                <a:latin typeface="DB Office" pitchFamily="34" charset="0"/>
                <a:ea typeface="+mn-ea"/>
                <a:cs typeface="+mn-cs"/>
              </a:defRPr>
            </a:lvl2pPr>
            <a:lvl3pPr marL="914400" algn="ctr" rtl="0" eaLnBrk="0" fontAlgn="base" hangingPunct="0">
              <a:spcBef>
                <a:spcPct val="0"/>
              </a:spcBef>
              <a:spcAft>
                <a:spcPct val="0"/>
              </a:spcAft>
              <a:defRPr sz="1600" kern="1200">
                <a:solidFill>
                  <a:schemeClr val="tx1"/>
                </a:solidFill>
                <a:latin typeface="DB Office" pitchFamily="34" charset="0"/>
                <a:ea typeface="+mn-ea"/>
                <a:cs typeface="+mn-cs"/>
              </a:defRPr>
            </a:lvl3pPr>
            <a:lvl4pPr marL="1371600" algn="ctr" rtl="0" eaLnBrk="0" fontAlgn="base" hangingPunct="0">
              <a:spcBef>
                <a:spcPct val="0"/>
              </a:spcBef>
              <a:spcAft>
                <a:spcPct val="0"/>
              </a:spcAft>
              <a:defRPr sz="1600" kern="1200">
                <a:solidFill>
                  <a:schemeClr val="tx1"/>
                </a:solidFill>
                <a:latin typeface="DB Office" pitchFamily="34" charset="0"/>
                <a:ea typeface="+mn-ea"/>
                <a:cs typeface="+mn-cs"/>
              </a:defRPr>
            </a:lvl4pPr>
            <a:lvl5pPr marL="1828800" algn="ctr" rtl="0" eaLnBrk="0" fontAlgn="base"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pPr algn="l"/>
            <a:fld id="{52C6F6EA-6ADD-43B6-963C-85EF970B7263}" type="slidenum">
              <a:rPr lang="de-DE" smtClean="0"/>
              <a:pPr algn="l"/>
              <a:t>8</a:t>
            </a:fld>
            <a:endParaRPr lang="de-DE" dirty="0"/>
          </a:p>
        </p:txBody>
      </p:sp>
      <p:sp>
        <p:nvSpPr>
          <p:cNvPr id="9" name="Textfeld 8">
            <a:extLst>
              <a:ext uri="{FF2B5EF4-FFF2-40B4-BE49-F238E27FC236}">
                <a16:creationId xmlns:a16="http://schemas.microsoft.com/office/drawing/2014/main" id="{459945A5-8CFD-4313-BEF6-9D4169938A7E}"/>
              </a:ext>
            </a:extLst>
          </p:cNvPr>
          <p:cNvSpPr txBox="1"/>
          <p:nvPr/>
        </p:nvSpPr>
        <p:spPr>
          <a:xfrm>
            <a:off x="486001" y="1455409"/>
            <a:ext cx="4457872" cy="1354217"/>
          </a:xfrm>
          <a:prstGeom prst="rect">
            <a:avLst/>
          </a:prstGeom>
          <a:noFill/>
          <a:effectLst>
            <a:outerShdw blurRad="25400" dist="38100" sx="99000" sy="99000" algn="l" rotWithShape="0">
              <a:srgbClr val="FF0000"/>
            </a:outerShdw>
          </a:effectLst>
        </p:spPr>
        <p:txBody>
          <a:bodyPr wrap="square" lIns="0" tIns="0" rIns="0" bIns="0" rtlCol="0">
            <a:spAutoFit/>
          </a:bodyPr>
          <a:lstStyle/>
          <a:p>
            <a:pPr marL="285750" indent="-285750" algn="l">
              <a:buClr>
                <a:schemeClr val="accent2"/>
              </a:buClr>
              <a:buFont typeface="Wingdings" panose="05000000000000000000" pitchFamily="2" charset="2"/>
              <a:buChar char="§"/>
            </a:pPr>
            <a:r>
              <a:rPr lang="de-DE" sz="1400" dirty="0"/>
              <a:t>Für die mit dem TPS 2024 neu eingeführten Stornierungszeitpunkte wurden im Leistungsnachweis der Änderungs- und Stornierungsentgelte die neuen Spalten „Mindeststorno“, „&gt; 31d“ und „+20h“ eingeführt</a:t>
            </a:r>
          </a:p>
          <a:p>
            <a:pPr algn="l"/>
            <a:endParaRPr lang="de-DE" dirty="0" err="1"/>
          </a:p>
        </p:txBody>
      </p:sp>
      <p:sp>
        <p:nvSpPr>
          <p:cNvPr id="13" name="Textfeld 12">
            <a:extLst>
              <a:ext uri="{FF2B5EF4-FFF2-40B4-BE49-F238E27FC236}">
                <a16:creationId xmlns:a16="http://schemas.microsoft.com/office/drawing/2014/main" id="{8F32B63F-7335-E6B1-0561-86C40E00ECE1}"/>
              </a:ext>
            </a:extLst>
          </p:cNvPr>
          <p:cNvSpPr txBox="1"/>
          <p:nvPr/>
        </p:nvSpPr>
        <p:spPr>
          <a:xfrm>
            <a:off x="501280" y="4425640"/>
            <a:ext cx="4370583" cy="923330"/>
          </a:xfrm>
          <a:prstGeom prst="rect">
            <a:avLst/>
          </a:prstGeom>
          <a:noFill/>
          <a:effectLst>
            <a:outerShdw blurRad="25400" dist="38100" sx="99000" sy="99000" algn="l" rotWithShape="0">
              <a:srgbClr val="FF0000"/>
            </a:outerShdw>
          </a:effectLst>
        </p:spPr>
        <p:txBody>
          <a:bodyPr wrap="square" lIns="0" tIns="0" rIns="0" bIns="0" rtlCol="0">
            <a:spAutoFit/>
          </a:bodyPr>
          <a:lstStyle/>
          <a:p>
            <a:pPr marL="285750" indent="-285750">
              <a:spcBef>
                <a:spcPts val="1200"/>
              </a:spcBef>
              <a:buClr>
                <a:srgbClr val="FF0000"/>
              </a:buClr>
              <a:buFont typeface="Wingdings" panose="05000000000000000000" pitchFamily="2" charset="2"/>
              <a:buChar char="§"/>
            </a:pPr>
            <a:r>
              <a:rPr lang="de-DE" sz="1400" dirty="0"/>
              <a:t>Im </a:t>
            </a:r>
            <a:r>
              <a:rPr lang="de-DE" sz="1400" dirty="0" err="1"/>
              <a:t>csv</a:t>
            </a:r>
            <a:r>
              <a:rPr lang="de-DE" sz="1400" dirty="0"/>
              <a:t>-Export STORNO ist der Wertebereich der Spalte entsprechend ZEITSLOT_STORNO  mit  den Werten Z0…Z5 erweitert</a:t>
            </a:r>
          </a:p>
          <a:p>
            <a:pPr algn="l"/>
            <a:endParaRPr lang="de-DE" dirty="0" err="1"/>
          </a:p>
        </p:txBody>
      </p:sp>
      <p:pic>
        <p:nvPicPr>
          <p:cNvPr id="15" name="Grafik 14">
            <a:extLst>
              <a:ext uri="{FF2B5EF4-FFF2-40B4-BE49-F238E27FC236}">
                <a16:creationId xmlns:a16="http://schemas.microsoft.com/office/drawing/2014/main" id="{40B4198B-AD9E-2938-673C-36D95585D02C}"/>
              </a:ext>
            </a:extLst>
          </p:cNvPr>
          <p:cNvPicPr>
            <a:picLocks noChangeAspect="1"/>
          </p:cNvPicPr>
          <p:nvPr/>
        </p:nvPicPr>
        <p:blipFill>
          <a:blip r:embed="rId5"/>
          <a:stretch>
            <a:fillRect/>
          </a:stretch>
        </p:blipFill>
        <p:spPr>
          <a:xfrm>
            <a:off x="5027347" y="3808961"/>
            <a:ext cx="6378368" cy="2615829"/>
          </a:xfrm>
          <a:prstGeom prst="rect">
            <a:avLst/>
          </a:prstGeom>
        </p:spPr>
      </p:pic>
      <p:pic>
        <p:nvPicPr>
          <p:cNvPr id="21" name="Grafik 20">
            <a:extLst>
              <a:ext uri="{FF2B5EF4-FFF2-40B4-BE49-F238E27FC236}">
                <a16:creationId xmlns:a16="http://schemas.microsoft.com/office/drawing/2014/main" id="{24D0FB08-404D-2628-805A-460C5D16063D}"/>
              </a:ext>
            </a:extLst>
          </p:cNvPr>
          <p:cNvPicPr>
            <a:picLocks noChangeAspect="1"/>
          </p:cNvPicPr>
          <p:nvPr/>
        </p:nvPicPr>
        <p:blipFill>
          <a:blip r:embed="rId6"/>
          <a:stretch>
            <a:fillRect/>
          </a:stretch>
        </p:blipFill>
        <p:spPr>
          <a:xfrm>
            <a:off x="5027347" y="1048599"/>
            <a:ext cx="3839777" cy="2671652"/>
          </a:xfrm>
          <a:prstGeom prst="rect">
            <a:avLst/>
          </a:prstGeom>
        </p:spPr>
      </p:pic>
      <p:sp>
        <p:nvSpPr>
          <p:cNvPr id="6" name="Fußzeilenplatzhalter 2">
            <a:extLst>
              <a:ext uri="{FF2B5EF4-FFF2-40B4-BE49-F238E27FC236}">
                <a16:creationId xmlns:a16="http://schemas.microsoft.com/office/drawing/2014/main" id="{1A358237-41F2-63FD-1042-DC7D0B79C3B0}"/>
              </a:ext>
            </a:extLst>
          </p:cNvPr>
          <p:cNvSpPr txBox="1">
            <a:spLocks/>
          </p:cNvSpPr>
          <p:nvPr/>
        </p:nvSpPr>
        <p:spPr bwMode="auto">
          <a:xfrm>
            <a:off x="504000" y="6692901"/>
            <a:ext cx="6894959"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marL="0" algn="l" defTabSz="914400" rtl="0" eaLnBrk="0" fontAlgn="base" latinLnBrk="0" hangingPunct="0">
              <a:spcBef>
                <a:spcPct val="0"/>
              </a:spcBef>
              <a:spcAft>
                <a:spcPct val="0"/>
              </a:spcAft>
              <a:defRPr sz="900" kern="1200">
                <a:solidFill>
                  <a:schemeClr val="tx1"/>
                </a:solidFill>
                <a:latin typeface="DB Office" pitchFamily="34" charset="0"/>
                <a:ea typeface="+mn-ea"/>
                <a:cs typeface="+mn-cs"/>
              </a:defRPr>
            </a:lvl1pPr>
            <a:lvl2pPr marL="4572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2pPr>
            <a:lvl3pPr marL="9144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3pPr>
            <a:lvl4pPr marL="13716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4pPr>
            <a:lvl5pPr marL="18288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r>
              <a:rPr lang="de-DE" dirty="0">
                <a:latin typeface="DB Office"/>
              </a:rPr>
              <a:t>DB Netz AG | 07.12.2023</a:t>
            </a:r>
            <a:endParaRPr lang="de-DE" dirty="0"/>
          </a:p>
        </p:txBody>
      </p:sp>
    </p:spTree>
    <p:extLst>
      <p:ext uri="{BB962C8B-B14F-4D97-AF65-F5344CB8AC3E}">
        <p14:creationId xmlns:p14="http://schemas.microsoft.com/office/powerpoint/2010/main" val="38637108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4CF31E51-A109-471B-8B52-5D7AF71B6E82}"/>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530" imgH="528" progId="TCLayout.ActiveDocument.1">
                  <p:embed/>
                </p:oleObj>
              </mc:Choice>
              <mc:Fallback>
                <p:oleObj name="think-cell Folie" r:id="rId3" imgW="530" imgH="528" progId="TCLayout.ActiveDocument.1">
                  <p:embed/>
                  <p:pic>
                    <p:nvPicPr>
                      <p:cNvPr id="10" name="Objekt 9" hidden="1">
                        <a:extLst>
                          <a:ext uri="{FF2B5EF4-FFF2-40B4-BE49-F238E27FC236}">
                            <a16:creationId xmlns:a16="http://schemas.microsoft.com/office/drawing/2014/main" id="{4CF31E51-A109-471B-8B52-5D7AF71B6E8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98139105-033A-4AAC-B991-FB33E210D70A}"/>
              </a:ext>
            </a:extLst>
          </p:cNvPr>
          <p:cNvSpPr>
            <a:spLocks noGrp="1"/>
          </p:cNvSpPr>
          <p:nvPr>
            <p:ph type="title"/>
          </p:nvPr>
        </p:nvSpPr>
        <p:spPr/>
        <p:txBody>
          <a:bodyPr vert="horz"/>
          <a:lstStyle/>
          <a:p>
            <a:pPr lvl="0">
              <a:spcBef>
                <a:spcPts val="600"/>
              </a:spcBef>
            </a:pPr>
            <a:r>
              <a:rPr lang="de-DE" dirty="0"/>
              <a:t>Ausgabe des ENP-Stornoentgeltes auf dem PDF-Rechnungsdokument </a:t>
            </a:r>
          </a:p>
        </p:txBody>
      </p:sp>
      <p:sp>
        <p:nvSpPr>
          <p:cNvPr id="4" name="Foliennummernplatzhalter 3">
            <a:extLst>
              <a:ext uri="{FF2B5EF4-FFF2-40B4-BE49-F238E27FC236}">
                <a16:creationId xmlns:a16="http://schemas.microsoft.com/office/drawing/2014/main" id="{4510ACEE-769F-4236-A884-49C0C5EA0631}"/>
              </a:ext>
            </a:extLst>
          </p:cNvPr>
          <p:cNvSpPr>
            <a:spLocks noGrp="1"/>
          </p:cNvSpPr>
          <p:nvPr>
            <p:ph type="sldNum" sz="quarter" idx="4"/>
          </p:nvPr>
        </p:nvSpPr>
        <p:spPr>
          <a:xfrm>
            <a:off x="198000" y="6692901"/>
            <a:ext cx="288000"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algn="ctr" rtl="0" eaLnBrk="0" fontAlgn="base" hangingPunct="0">
              <a:spcBef>
                <a:spcPct val="0"/>
              </a:spcBef>
              <a:spcAft>
                <a:spcPct val="0"/>
              </a:spcAft>
              <a:defRPr lang="de-DE" sz="900" kern="1200" smtClean="0">
                <a:solidFill>
                  <a:schemeClr val="tx1"/>
                </a:solidFill>
                <a:latin typeface="DB Office" pitchFamily="34" charset="0"/>
                <a:ea typeface="+mn-ea"/>
                <a:cs typeface="+mn-cs"/>
              </a:defRPr>
            </a:lvl1pPr>
            <a:lvl2pPr marL="457200" algn="ctr" rtl="0" eaLnBrk="0" fontAlgn="base" hangingPunct="0">
              <a:spcBef>
                <a:spcPct val="0"/>
              </a:spcBef>
              <a:spcAft>
                <a:spcPct val="0"/>
              </a:spcAft>
              <a:defRPr sz="1600" kern="1200">
                <a:solidFill>
                  <a:schemeClr val="tx1"/>
                </a:solidFill>
                <a:latin typeface="DB Office" pitchFamily="34" charset="0"/>
                <a:ea typeface="+mn-ea"/>
                <a:cs typeface="+mn-cs"/>
              </a:defRPr>
            </a:lvl2pPr>
            <a:lvl3pPr marL="914400" algn="ctr" rtl="0" eaLnBrk="0" fontAlgn="base" hangingPunct="0">
              <a:spcBef>
                <a:spcPct val="0"/>
              </a:spcBef>
              <a:spcAft>
                <a:spcPct val="0"/>
              </a:spcAft>
              <a:defRPr sz="1600" kern="1200">
                <a:solidFill>
                  <a:schemeClr val="tx1"/>
                </a:solidFill>
                <a:latin typeface="DB Office" pitchFamily="34" charset="0"/>
                <a:ea typeface="+mn-ea"/>
                <a:cs typeface="+mn-cs"/>
              </a:defRPr>
            </a:lvl3pPr>
            <a:lvl4pPr marL="1371600" algn="ctr" rtl="0" eaLnBrk="0" fontAlgn="base" hangingPunct="0">
              <a:spcBef>
                <a:spcPct val="0"/>
              </a:spcBef>
              <a:spcAft>
                <a:spcPct val="0"/>
              </a:spcAft>
              <a:defRPr sz="1600" kern="1200">
                <a:solidFill>
                  <a:schemeClr val="tx1"/>
                </a:solidFill>
                <a:latin typeface="DB Office" pitchFamily="34" charset="0"/>
                <a:ea typeface="+mn-ea"/>
                <a:cs typeface="+mn-cs"/>
              </a:defRPr>
            </a:lvl4pPr>
            <a:lvl5pPr marL="1828800" algn="ctr" rtl="0" eaLnBrk="0" fontAlgn="base"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pPr algn="l"/>
            <a:fld id="{52C6F6EA-6ADD-43B6-963C-85EF970B7263}" type="slidenum">
              <a:rPr lang="de-DE" smtClean="0"/>
              <a:pPr algn="l"/>
              <a:t>9</a:t>
            </a:fld>
            <a:endParaRPr lang="de-DE" dirty="0"/>
          </a:p>
        </p:txBody>
      </p:sp>
      <p:sp>
        <p:nvSpPr>
          <p:cNvPr id="9" name="Textfeld 8">
            <a:extLst>
              <a:ext uri="{FF2B5EF4-FFF2-40B4-BE49-F238E27FC236}">
                <a16:creationId xmlns:a16="http://schemas.microsoft.com/office/drawing/2014/main" id="{459945A5-8CFD-4313-BEF6-9D4169938A7E}"/>
              </a:ext>
            </a:extLst>
          </p:cNvPr>
          <p:cNvSpPr txBox="1"/>
          <p:nvPr/>
        </p:nvSpPr>
        <p:spPr>
          <a:xfrm>
            <a:off x="440133" y="1296605"/>
            <a:ext cx="5367835" cy="1569660"/>
          </a:xfrm>
          <a:prstGeom prst="rect">
            <a:avLst/>
          </a:prstGeom>
          <a:noFill/>
          <a:effectLst>
            <a:outerShdw blurRad="25400" dist="38100" sx="99000" sy="99000" algn="l" rotWithShape="0">
              <a:srgbClr val="FF0000"/>
            </a:outerShdw>
          </a:effectLst>
        </p:spPr>
        <p:txBody>
          <a:bodyPr wrap="square" lIns="0" tIns="0" rIns="0" bIns="0" rtlCol="0">
            <a:spAutoFit/>
          </a:bodyPr>
          <a:lstStyle/>
          <a:p>
            <a:pPr marL="285750" indent="-285750" algn="l">
              <a:buClr>
                <a:schemeClr val="accent2"/>
              </a:buClr>
              <a:buFont typeface="Wingdings" panose="05000000000000000000" pitchFamily="2" charset="2"/>
              <a:buChar char="§"/>
            </a:pPr>
            <a:r>
              <a:rPr lang="de-DE" sz="1400" dirty="0"/>
              <a:t>Das zwischen Ablauf der Angebotsannahmefrist zum endgültigen Netzfahrplanentwurf der ersten Phase der Netzfahrplanerstellung bis zum 30.11. desselben Jahres für stornierte Trassen erhobene Mindeststornierungsentgelt wird in der Spalte „Mindeststorno“ im Leistungsnachweis der Abrechnung von Vertragsänderungen ausgewiesen.</a:t>
            </a:r>
          </a:p>
          <a:p>
            <a:pPr algn="l"/>
            <a:endParaRPr lang="de-DE" dirty="0" err="1"/>
          </a:p>
        </p:txBody>
      </p:sp>
      <p:pic>
        <p:nvPicPr>
          <p:cNvPr id="12" name="Grafik 11">
            <a:extLst>
              <a:ext uri="{FF2B5EF4-FFF2-40B4-BE49-F238E27FC236}">
                <a16:creationId xmlns:a16="http://schemas.microsoft.com/office/drawing/2014/main" id="{6A9B8AA5-41D6-AF72-8485-6BF823ABB699}"/>
              </a:ext>
            </a:extLst>
          </p:cNvPr>
          <p:cNvPicPr>
            <a:picLocks noChangeAspect="1"/>
          </p:cNvPicPr>
          <p:nvPr/>
        </p:nvPicPr>
        <p:blipFill>
          <a:blip r:embed="rId5"/>
          <a:stretch>
            <a:fillRect/>
          </a:stretch>
        </p:blipFill>
        <p:spPr>
          <a:xfrm>
            <a:off x="6528048" y="1144498"/>
            <a:ext cx="4239757" cy="1953864"/>
          </a:xfrm>
          <a:prstGeom prst="rect">
            <a:avLst/>
          </a:prstGeom>
        </p:spPr>
      </p:pic>
      <p:sp>
        <p:nvSpPr>
          <p:cNvPr id="13" name="Textfeld 12">
            <a:extLst>
              <a:ext uri="{FF2B5EF4-FFF2-40B4-BE49-F238E27FC236}">
                <a16:creationId xmlns:a16="http://schemas.microsoft.com/office/drawing/2014/main" id="{8F32B63F-7335-E6B1-0561-86C40E00ECE1}"/>
              </a:ext>
            </a:extLst>
          </p:cNvPr>
          <p:cNvSpPr txBox="1"/>
          <p:nvPr/>
        </p:nvSpPr>
        <p:spPr>
          <a:xfrm>
            <a:off x="501280" y="4425640"/>
            <a:ext cx="4071691" cy="707886"/>
          </a:xfrm>
          <a:prstGeom prst="rect">
            <a:avLst/>
          </a:prstGeom>
          <a:noFill/>
          <a:effectLst>
            <a:outerShdw blurRad="25400" dist="38100" sx="99000" sy="99000" algn="l" rotWithShape="0">
              <a:srgbClr val="FF0000"/>
            </a:outerShdw>
          </a:effectLst>
        </p:spPr>
        <p:txBody>
          <a:bodyPr wrap="square" lIns="0" tIns="0" rIns="0" bIns="0" rtlCol="0">
            <a:spAutoFit/>
          </a:bodyPr>
          <a:lstStyle/>
          <a:p>
            <a:pPr marL="285750" indent="-285750">
              <a:spcBef>
                <a:spcPts val="1200"/>
              </a:spcBef>
              <a:buClr>
                <a:srgbClr val="FF0000"/>
              </a:buClr>
              <a:buFont typeface="Wingdings" panose="05000000000000000000" pitchFamily="2" charset="2"/>
              <a:buChar char="§"/>
            </a:pPr>
            <a:r>
              <a:rPr lang="de-DE" sz="1400" dirty="0"/>
              <a:t>Im </a:t>
            </a:r>
            <a:r>
              <a:rPr lang="de-DE" sz="1400" dirty="0" err="1"/>
              <a:t>csv</a:t>
            </a:r>
            <a:r>
              <a:rPr lang="de-DE" sz="1400" dirty="0"/>
              <a:t>-Export STORNO, wird dieses mit dem Stornozeitslot Z0 dargestellt</a:t>
            </a:r>
          </a:p>
          <a:p>
            <a:pPr algn="l"/>
            <a:endParaRPr lang="de-DE" dirty="0" err="1"/>
          </a:p>
        </p:txBody>
      </p:sp>
      <p:pic>
        <p:nvPicPr>
          <p:cNvPr id="15" name="Grafik 14">
            <a:extLst>
              <a:ext uri="{FF2B5EF4-FFF2-40B4-BE49-F238E27FC236}">
                <a16:creationId xmlns:a16="http://schemas.microsoft.com/office/drawing/2014/main" id="{40B4198B-AD9E-2938-673C-36D95585D02C}"/>
              </a:ext>
            </a:extLst>
          </p:cNvPr>
          <p:cNvPicPr>
            <a:picLocks noChangeAspect="1"/>
          </p:cNvPicPr>
          <p:nvPr/>
        </p:nvPicPr>
        <p:blipFill>
          <a:blip r:embed="rId6"/>
          <a:stretch>
            <a:fillRect/>
          </a:stretch>
        </p:blipFill>
        <p:spPr>
          <a:xfrm>
            <a:off x="5015880" y="3991736"/>
            <a:ext cx="6378368" cy="2615829"/>
          </a:xfrm>
          <a:prstGeom prst="rect">
            <a:avLst/>
          </a:prstGeom>
        </p:spPr>
      </p:pic>
      <p:pic>
        <p:nvPicPr>
          <p:cNvPr id="58370" name="Rechteck 2">
            <a:extLst>
              <a:ext uri="{FF2B5EF4-FFF2-40B4-BE49-F238E27FC236}">
                <a16:creationId xmlns:a16="http://schemas.microsoft.com/office/drawing/2014/main" id="{CBEE2ECD-3CA0-4B42-1E9D-FA05018F2B7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75" y="525463"/>
            <a:ext cx="754063" cy="1858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ußzeilenplatzhalter 2">
            <a:extLst>
              <a:ext uri="{FF2B5EF4-FFF2-40B4-BE49-F238E27FC236}">
                <a16:creationId xmlns:a16="http://schemas.microsoft.com/office/drawing/2014/main" id="{3A5F4ADB-F76D-16FF-FB06-789E50E9810C}"/>
              </a:ext>
            </a:extLst>
          </p:cNvPr>
          <p:cNvSpPr txBox="1">
            <a:spLocks/>
          </p:cNvSpPr>
          <p:nvPr/>
        </p:nvSpPr>
        <p:spPr bwMode="auto">
          <a:xfrm>
            <a:off x="504000" y="6692901"/>
            <a:ext cx="6894959"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marL="0" algn="l" defTabSz="914400" rtl="0" eaLnBrk="0" fontAlgn="base" latinLnBrk="0" hangingPunct="0">
              <a:spcBef>
                <a:spcPct val="0"/>
              </a:spcBef>
              <a:spcAft>
                <a:spcPct val="0"/>
              </a:spcAft>
              <a:defRPr sz="900" kern="1200">
                <a:solidFill>
                  <a:schemeClr val="tx1"/>
                </a:solidFill>
                <a:latin typeface="DB Office" pitchFamily="34" charset="0"/>
                <a:ea typeface="+mn-ea"/>
                <a:cs typeface="+mn-cs"/>
              </a:defRPr>
            </a:lvl1pPr>
            <a:lvl2pPr marL="4572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2pPr>
            <a:lvl3pPr marL="9144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3pPr>
            <a:lvl4pPr marL="13716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4pPr>
            <a:lvl5pPr marL="18288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r>
              <a:rPr lang="de-DE" dirty="0">
                <a:latin typeface="DB Office"/>
              </a:rPr>
              <a:t>DB Netz AG | 07.12.2023</a:t>
            </a:r>
            <a:endParaRPr lang="de-DE" dirty="0"/>
          </a:p>
        </p:txBody>
      </p:sp>
    </p:spTree>
    <p:extLst>
      <p:ext uri="{BB962C8B-B14F-4D97-AF65-F5344CB8AC3E}">
        <p14:creationId xmlns:p14="http://schemas.microsoft.com/office/powerpoint/2010/main" val="46759098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ASYMASTER" val="DB 16_9"/>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DB">
  <a:themeElements>
    <a:clrScheme name="DB Farben">
      <a:dk1>
        <a:sysClr val="windowText" lastClr="000000"/>
      </a:dk1>
      <a:lt1>
        <a:sysClr val="window" lastClr="FFFFFF"/>
      </a:lt1>
      <a:dk2>
        <a:srgbClr val="000000"/>
      </a:dk2>
      <a:lt2>
        <a:srgbClr val="878C96"/>
      </a:lt2>
      <a:accent1>
        <a:srgbClr val="D7DCE1"/>
      </a:accent1>
      <a:accent2>
        <a:srgbClr val="EC0016"/>
      </a:accent2>
      <a:accent3>
        <a:srgbClr val="F0F3F5"/>
      </a:accent3>
      <a:accent4>
        <a:srgbClr val="AFB4BB"/>
      </a:accent4>
      <a:accent5>
        <a:srgbClr val="3C414B"/>
      </a:accent5>
      <a:accent6>
        <a:srgbClr val="F0F3F5"/>
      </a:accent6>
      <a:hlink>
        <a:srgbClr val="3C414B"/>
      </a:hlink>
      <a:folHlink>
        <a:srgbClr val="878C96"/>
      </a:folHlink>
    </a:clrScheme>
    <a:fontScheme name="Benutzerdefiniert 104">
      <a:majorFont>
        <a:latin typeface="DB Head Black"/>
        <a:ea typeface=""/>
        <a:cs typeface=""/>
      </a:majorFont>
      <a:minorFont>
        <a:latin typeface="DB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3"/>
        </a:solidFill>
        <a:ln>
          <a:noFill/>
        </a:ln>
      </a:spPr>
      <a:bodyPr lIns="72000" tIns="72000" rIns="72000" bIns="72000" rtlCol="0" anchor="ctr"/>
      <a:lstStyle>
        <a:defPPr algn="ctr">
          <a:buClr>
            <a:schemeClr val="accent2"/>
          </a:buClr>
          <a:defRPr sz="16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rgbClr val="AFB4BB"/>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marL="180975" indent="-180975" algn="l">
          <a:buClr>
            <a:schemeClr val="accent2"/>
          </a:buClr>
          <a:buFont typeface="DB Sans" panose="020B0502050202020204" pitchFamily="34" charset="0"/>
          <a:buChar char="‒"/>
          <a:defRPr sz="1600" dirty="0" err="1" smtClean="0"/>
        </a:defPPr>
      </a:lstStyle>
    </a:txDef>
  </a:objectDefaults>
  <a:extraClrSchemeLst/>
  <a:custClrLst>
    <a:custClr name="Yellow 700">
      <a:srgbClr val="FF9B00"/>
    </a:custClr>
    <a:custClr name="Orange 700">
      <a:srgbClr val="C05E00"/>
    </a:custClr>
    <a:custClr name="Red 700">
      <a:srgbClr val="9B000E"/>
    </a:custClr>
    <a:custClr name="Burgundry 700">
      <a:srgbClr val="641E32"/>
    </a:custClr>
    <a:custClr name="Pink 700">
      <a:srgbClr val="B80065"/>
    </a:custClr>
    <a:custClr name="Violett 700">
      <a:srgbClr val="581D70"/>
    </a:custClr>
    <a:custClr name="Blue 700">
      <a:srgbClr val="0A1E6E"/>
    </a:custClr>
    <a:custClr name="Cyan 700">
      <a:srgbClr val="0087B9"/>
    </a:custClr>
    <a:custClr name="Turquiose 700">
      <a:srgbClr val="006E6B"/>
    </a:custClr>
    <a:custClr name="Green 700">
      <a:srgbClr val="165C27"/>
    </a:custClr>
    <a:custClr name="Yellow 500">
      <a:srgbClr val="FFD800"/>
    </a:custClr>
    <a:custClr name="Orange 500">
      <a:srgbClr val="F39200"/>
    </a:custClr>
    <a:custClr name="Red 500">
      <a:srgbClr val="EC0016"/>
    </a:custClr>
    <a:custClr name="Burgundry 500">
      <a:srgbClr val="A9455D"/>
    </a:custClr>
    <a:custClr name="Pink 500">
      <a:srgbClr val="E93E8F"/>
    </a:custClr>
    <a:custClr name="Violett 500">
      <a:srgbClr val="814997"/>
    </a:custClr>
    <a:custClr name="Blue 500">
      <a:srgbClr val="1455C0"/>
    </a:custClr>
    <a:custClr name="Cyan 500">
      <a:srgbClr val="309FD1"/>
    </a:custClr>
    <a:custClr name="Turquiose 500">
      <a:srgbClr val="00A099"/>
    </a:custClr>
    <a:custClr name="Green 500">
      <a:srgbClr val="408335"/>
    </a:custClr>
    <a:custClr name="Yellow 300">
      <a:srgbClr val="FFF876"/>
    </a:custClr>
    <a:custClr name="Orange 300">
      <a:srgbClr val="FACA7F"/>
    </a:custClr>
    <a:custClr name="Red 300">
      <a:srgbClr val="FA9090"/>
    </a:custClr>
    <a:custClr name="Burgundry 300">
      <a:srgbClr val="DA9AA8"/>
    </a:custClr>
    <a:custClr name="Pink 300">
      <a:srgbClr val="F4AECE"/>
    </a:custClr>
    <a:custClr name="Violett 300">
      <a:srgbClr val="C2A1C7"/>
    </a:custClr>
    <a:custClr name="Blue 300">
      <a:srgbClr val="73AEF4"/>
    </a:custClr>
    <a:custClr name="Cyan 300">
      <a:srgbClr val="84CFEF"/>
    </a:custClr>
    <a:custClr name="Turquiose 300">
      <a:srgbClr val="83CACA"/>
    </a:custClr>
    <a:custClr name="Green 300">
      <a:srgbClr val="8CBC80"/>
    </a:custClr>
    <a:custClr name="Yellow 100">
      <a:srgbClr val="FFFFDC"/>
    </a:custClr>
    <a:custClr name="Orange 100">
      <a:srgbClr val="FFF4D8"/>
    </a:custClr>
    <a:custClr name="Red 100">
      <a:srgbClr val="FEE6E6"/>
    </a:custClr>
    <a:custClr name="Burgundry 100">
      <a:srgbClr val="F4E8ED"/>
    </a:custClr>
    <a:custClr name="Pink 100">
      <a:srgbClr val="FDEEF8"/>
    </a:custClr>
    <a:custClr name="Violett 100">
      <a:srgbClr val="F4EEFA"/>
    </a:custClr>
    <a:custClr name="Blue 100">
      <a:srgbClr val="E0EFFB"/>
    </a:custClr>
    <a:custClr name="Cyan 100">
      <a:srgbClr val="E5FAFF"/>
    </a:custClr>
    <a:custClr name="Turquiose 100">
      <a:srgbClr val="E3F5F4"/>
    </a:custClr>
    <a:custClr name="Green 100">
      <a:srgbClr val="E2F3E5"/>
    </a:custClr>
    <a:custClr name="Light Green 700">
      <a:srgbClr val="44741A"/>
    </a:custClr>
    <a:custClr name="Light Green 500">
      <a:srgbClr val="78BE14"/>
    </a:custClr>
    <a:custClr name="Light Green 300">
      <a:srgbClr val="9FD45F"/>
    </a:custClr>
    <a:custClr name="Light Green 100">
      <a:srgbClr val="EBF7DD"/>
    </a:custClr>
    <a:custClr name="Warm Grey 700">
      <a:srgbClr val="4F4B41"/>
    </a:custClr>
    <a:custClr name="Warm Grey 500">
      <a:srgbClr val="858379"/>
    </a:custClr>
    <a:custClr name="Warm Grey 300">
      <a:srgbClr val="BCBBB2"/>
    </a:custClr>
    <a:custClr name="Warm Grey 100">
      <a:srgbClr val="F5F4F1"/>
    </a:custClr>
    <a:custClr name="Black">
      <a:srgbClr val="000000"/>
    </a:custClr>
    <a:custClr name="White">
      <a:srgbClr val="FFFFFF"/>
    </a:custClr>
  </a:custClrLst>
  <a:extLst>
    <a:ext uri="{05A4C25C-085E-4340-85A3-A5531E510DB2}">
      <thm15:themeFamily xmlns:thm15="http://schemas.microsoft.com/office/thememl/2012/main" name="DB Netze_16_9.potx" id="{3652C2CE-528F-46F9-B2C2-A743B5A6BEBC}" vid="{7448CF39-95EF-4273-A93D-8E2F938D11D7}"/>
    </a:ext>
  </a:extLst>
</a:theme>
</file>

<file path=ppt/theme/theme2.xml><?xml version="1.0" encoding="utf-8"?>
<a:theme xmlns:a="http://schemas.openxmlformats.org/drawingml/2006/main" name="Office">
  <a:themeElements>
    <a:clrScheme name="Benutzerdefiniert 190">
      <a:dk1>
        <a:sysClr val="windowText" lastClr="000000"/>
      </a:dk1>
      <a:lt1>
        <a:sysClr val="window" lastClr="FFFFFF"/>
      </a:lt1>
      <a:dk2>
        <a:srgbClr val="000000"/>
      </a:dk2>
      <a:lt2>
        <a:srgbClr val="8D919B"/>
      </a:lt2>
      <a:accent1>
        <a:srgbClr val="D3D8DC"/>
      </a:accent1>
      <a:accent2>
        <a:srgbClr val="EC0016"/>
      </a:accent2>
      <a:accent3>
        <a:srgbClr val="EFF2F2"/>
      </a:accent3>
      <a:accent4>
        <a:srgbClr val="D3D8DC"/>
      </a:accent4>
      <a:accent5>
        <a:srgbClr val="555B63"/>
      </a:accent5>
      <a:accent6>
        <a:srgbClr val="EFF2F2"/>
      </a:accent6>
      <a:hlink>
        <a:srgbClr val="555B63"/>
      </a:hlink>
      <a:folHlink>
        <a:srgbClr val="D3D8DC"/>
      </a:folHlink>
    </a:clrScheme>
    <a:fontScheme name="Benutzerdefiniert 104">
      <a:majorFont>
        <a:latin typeface="DB Head Black"/>
        <a:ea typeface=""/>
        <a:cs typeface=""/>
      </a:majorFont>
      <a:minorFont>
        <a:latin typeface="DB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Benutzerdefiniert 190">
      <a:dk1>
        <a:sysClr val="windowText" lastClr="000000"/>
      </a:dk1>
      <a:lt1>
        <a:sysClr val="window" lastClr="FFFFFF"/>
      </a:lt1>
      <a:dk2>
        <a:srgbClr val="000000"/>
      </a:dk2>
      <a:lt2>
        <a:srgbClr val="8D919B"/>
      </a:lt2>
      <a:accent1>
        <a:srgbClr val="D3D8DC"/>
      </a:accent1>
      <a:accent2>
        <a:srgbClr val="EC0016"/>
      </a:accent2>
      <a:accent3>
        <a:srgbClr val="EFF2F2"/>
      </a:accent3>
      <a:accent4>
        <a:srgbClr val="D3D8DC"/>
      </a:accent4>
      <a:accent5>
        <a:srgbClr val="555B63"/>
      </a:accent5>
      <a:accent6>
        <a:srgbClr val="EFF2F2"/>
      </a:accent6>
      <a:hlink>
        <a:srgbClr val="555B63"/>
      </a:hlink>
      <a:folHlink>
        <a:srgbClr val="D3D8DC"/>
      </a:folHlink>
    </a:clrScheme>
    <a:fontScheme name="Benutzerdefiniert 104">
      <a:majorFont>
        <a:latin typeface="DB Head Black"/>
        <a:ea typeface=""/>
        <a:cs typeface=""/>
      </a:majorFont>
      <a:minorFont>
        <a:latin typeface="DB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F3D095044048A14FB22900B37A6FD7E4" ma:contentTypeVersion="17" ma:contentTypeDescription="Ein neues Dokument erstellen." ma:contentTypeScope="" ma:versionID="35480749ba8641ca3de29b6c6a75cf05">
  <xsd:schema xmlns:xsd="http://www.w3.org/2001/XMLSchema" xmlns:xs="http://www.w3.org/2001/XMLSchema" xmlns:p="http://schemas.microsoft.com/office/2006/metadata/properties" xmlns:ns2="9b4331f8-d6eb-40bb-a621-27efba7a3451" xmlns:ns3="1ccf7daa-9f8b-42c7-a827-0040db14292f" targetNamespace="http://schemas.microsoft.com/office/2006/metadata/properties" ma:root="true" ma:fieldsID="9af5cd7947356a2ab21c3c3355c61712" ns2:_="" ns3:_="">
    <xsd:import namespace="9b4331f8-d6eb-40bb-a621-27efba7a3451"/>
    <xsd:import namespace="1ccf7daa-9f8b-42c7-a827-0040db14292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3:MediaLengthInSeconds" minOccurs="0"/>
                <xsd:element ref="ns3:lcf76f155ced4ddcb4097134ff3c332f" minOccurs="0"/>
                <xsd:element ref="ns2: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b4331f8-d6eb-40bb-a621-27efba7a3451" elementFormDefault="qualified">
    <xsd:import namespace="http://schemas.microsoft.com/office/2006/documentManagement/types"/>
    <xsd:import namespace="http://schemas.microsoft.com/office/infopath/2007/PartnerControls"/>
    <xsd:element name="SharedWithUsers" ma:index="8"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Freigegeben für - Details" ma:internalName="SharedWithDetails" ma:readOnly="true">
      <xsd:simpleType>
        <xsd:restriction base="dms:Note">
          <xsd:maxLength value="255"/>
        </xsd:restriction>
      </xsd:simpleType>
    </xsd:element>
    <xsd:element name="TaxCatchAll" ma:index="23" nillable="true" ma:displayName="Taxonomy Catch All Column" ma:hidden="true" ma:list="{1c1f46b6-dacc-4b52-a035-a0ccfc0b0b19}" ma:internalName="TaxCatchAll" ma:showField="CatchAllData" ma:web="9b4331f8-d6eb-40bb-a621-27efba7a3451">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1ccf7daa-9f8b-42c7-a827-0040db14292f"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Bildmarkierungen" ma:readOnly="false" ma:fieldId="{5cf76f15-5ced-4ddc-b409-7134ff3c332f}" ma:taxonomyMulti="true" ma:sspId="f80f6d38-43b1-4def-ac06-3ce7426a3aa7"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diaLengthInSeconds xmlns="1ccf7daa-9f8b-42c7-a827-0040db14292f" xsi:nil="true"/>
    <SharedWithUsers xmlns="9b4331f8-d6eb-40bb-a621-27efba7a3451">
      <UserInfo>
        <DisplayName/>
        <AccountId xsi:nil="true"/>
        <AccountType/>
      </UserInfo>
    </SharedWithUsers>
    <lcf76f155ced4ddcb4097134ff3c332f xmlns="1ccf7daa-9f8b-42c7-a827-0040db14292f">
      <Terms xmlns="http://schemas.microsoft.com/office/infopath/2007/PartnerControls"/>
    </lcf76f155ced4ddcb4097134ff3c332f>
    <TaxCatchAll xmlns="9b4331f8-d6eb-40bb-a621-27efba7a3451" xsi:nil="true"/>
  </documentManagement>
</p:properties>
</file>

<file path=customXml/itemProps1.xml><?xml version="1.0" encoding="utf-8"?>
<ds:datastoreItem xmlns:ds="http://schemas.openxmlformats.org/officeDocument/2006/customXml" ds:itemID="{B98413C1-AB3B-4359-A730-EB9769F56AF6}"/>
</file>

<file path=customXml/itemProps2.xml><?xml version="1.0" encoding="utf-8"?>
<ds:datastoreItem xmlns:ds="http://schemas.openxmlformats.org/officeDocument/2006/customXml" ds:itemID="{CFB8DC0C-6A9B-409A-B087-B29275C7BABB}">
  <ds:schemaRefs>
    <ds:schemaRef ds:uri="http://schemas.microsoft.com/sharepoint/v3/contenttype/forms"/>
  </ds:schemaRefs>
</ds:datastoreItem>
</file>

<file path=customXml/itemProps3.xml><?xml version="1.0" encoding="utf-8"?>
<ds:datastoreItem xmlns:ds="http://schemas.openxmlformats.org/officeDocument/2006/customXml" ds:itemID="{F2AFA647-1BDB-41BB-BD83-ACDE437CCCF0}">
  <ds:schemaRefs>
    <ds:schemaRef ds:uri="http://purl.org/dc/elements/1.1/"/>
    <ds:schemaRef ds:uri="http://schemas.microsoft.com/office/2006/metadata/properties"/>
    <ds:schemaRef ds:uri="http://schemas.microsoft.com/office/infopath/2007/PartnerControls"/>
    <ds:schemaRef ds:uri="http://purl.org/dc/terms/"/>
    <ds:schemaRef ds:uri="http://schemas.microsoft.com/office/2006/documentManagement/types"/>
    <ds:schemaRef ds:uri="12e57431-19c3-481d-b8de-dc38ba3b8c85"/>
    <ds:schemaRef ds:uri="f63412b4-61f1-4f9e-8ab9-fefb3d22718b"/>
    <ds:schemaRef ds:uri="http://schemas.openxmlformats.org/package/2006/metadata/core-properties"/>
    <ds:schemaRef ds:uri="ebfe09eb-4ce5-47b0-b28e-080255368a9e"/>
    <ds:schemaRef ds:uri="http://www.w3.org/XML/1998/namespace"/>
    <ds:schemaRef ds:uri="http://purl.org/dc/dcmitype/"/>
    <ds:schemaRef ds:uri="ac3c2da2-447e-4d0d-9b77-fd56a27ee6ef"/>
    <ds:schemaRef ds:uri="0ac49352-2ac7-46f3-b706-94de16e265e7"/>
    <ds:schemaRef ds:uri="283cff36-8a01-4e9d-86f9-26b2fb447271"/>
    <ds:schemaRef ds:uri="d532b935-6fca-4e58-befe-c49e3bd7c9a4"/>
  </ds:schemaRefs>
</ds:datastoreItem>
</file>

<file path=docProps/app.xml><?xml version="1.0" encoding="utf-8"?>
<Properties xmlns="http://schemas.openxmlformats.org/officeDocument/2006/extended-properties" xmlns:vt="http://schemas.openxmlformats.org/officeDocument/2006/docPropsVTypes">
  <Template>DB Netze_16_9</Template>
  <TotalTime>0</TotalTime>
  <Words>497</Words>
  <Application>Microsoft Office PowerPoint</Application>
  <PresentationFormat>Breitbild</PresentationFormat>
  <Paragraphs>75</Paragraphs>
  <Slides>11</Slides>
  <Notes>1</Notes>
  <HiddenSlides>0</HiddenSlides>
  <MMClips>0</MMClips>
  <ScaleCrop>false</ScaleCrop>
  <HeadingPairs>
    <vt:vector size="4" baseType="variant">
      <vt:variant>
        <vt:lpstr>Design</vt:lpstr>
      </vt:variant>
      <vt:variant>
        <vt:i4>1</vt:i4>
      </vt:variant>
      <vt:variant>
        <vt:lpstr>Folientitel</vt:lpstr>
      </vt:variant>
      <vt:variant>
        <vt:i4>11</vt:i4>
      </vt:variant>
    </vt:vector>
  </HeadingPairs>
  <TitlesOfParts>
    <vt:vector size="12" baseType="lpstr">
      <vt:lpstr>DB</vt:lpstr>
      <vt:lpstr>TPS 2024</vt:lpstr>
      <vt:lpstr>Inhalte</vt:lpstr>
      <vt:lpstr>Ausweis des gewährten Nachlasses PzP oder  Neuverkehr im csv-Export  der Trassen</vt:lpstr>
      <vt:lpstr>Ausweis des gewährten Nachlasses PzP oder  Neuverkehr im Leistungsnachweis der Trassen</vt:lpstr>
      <vt:lpstr>Inhalte</vt:lpstr>
      <vt:lpstr>Darstellung nichtstornierter Zugtrassen in der Verkehrstagesübersicht</vt:lpstr>
      <vt:lpstr>Inhalte</vt:lpstr>
      <vt:lpstr>Neue Stornierungszeitpunkte im Leistungsnachweis</vt:lpstr>
      <vt:lpstr>Ausgabe des ENP-Stornoentgeltes auf dem PDF-Rechnungsdokument </vt:lpstr>
      <vt:lpstr>Inhalte</vt:lpstr>
      <vt:lpstr>Übersicht der im TPS 2024 angepassten csv-Exporte (Beschreibung der Exportdateien in separater Anlage (Änderungen in roter Schrift)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Projekt AC-Trasse - Kundeninformation</dc:title>
  <dc:creator>Thomas Th Richter -Extern</dc:creator>
  <cp:lastModifiedBy>Thomas Th Richter -Extern</cp:lastModifiedBy>
  <cp:revision>25</cp:revision>
  <cp:lastPrinted>2019-09-19T09:42:22Z</cp:lastPrinted>
  <dcterms:created xsi:type="dcterms:W3CDTF">2022-07-05T07:09:05Z</dcterms:created>
  <dcterms:modified xsi:type="dcterms:W3CDTF">2023-11-29T12:23:02Z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0x010100F3D095044048A14FB22900B37A6FD7E4</vt:lpwstr>
  </property>
  <property fmtid="{D5CDD505-2E9C-101B-9397-08002B2CF9AE}" pid="3" name="MediaServiceImageTags">
    <vt:lpwstr/>
  </property>
  <property fmtid="{D5CDD505-2E9C-101B-9397-08002B2CF9AE}" pid="4" name="xd_ProgID">
    <vt:lpwstr/>
  </property>
  <property fmtid="{D5CDD505-2E9C-101B-9397-08002B2CF9AE}" pid="5" name="ComplianceAssetId">
    <vt:lpwstr/>
  </property>
  <property fmtid="{D5CDD505-2E9C-101B-9397-08002B2CF9AE}" pid="6" name="TemplateUrl">
    <vt:lpwstr/>
  </property>
  <property fmtid="{D5CDD505-2E9C-101B-9397-08002B2CF9AE}" pid="7" name="_ExtendedDescription">
    <vt:lpwstr/>
  </property>
  <property fmtid="{D5CDD505-2E9C-101B-9397-08002B2CF9AE}" pid="8" name="TriggerFlowInfo">
    <vt:lpwstr/>
  </property>
  <property fmtid="{D5CDD505-2E9C-101B-9397-08002B2CF9AE}" pid="9" name="xd_Signature">
    <vt:bool>false</vt:bool>
  </property>
  <property fmtid="{D5CDD505-2E9C-101B-9397-08002B2CF9AE}" pid="10" name="Order">
    <vt:r8>1118500</vt:r8>
  </property>
</Properties>
</file>