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4"/>
    <p:sldMasterId id="2147483721" r:id="rId5"/>
    <p:sldMasterId id="2147483734" r:id="rId6"/>
  </p:sldMasterIdLst>
  <p:notesMasterIdLst>
    <p:notesMasterId r:id="rId17"/>
  </p:notesMasterIdLst>
  <p:handoutMasterIdLst>
    <p:handoutMasterId r:id="rId18"/>
  </p:handoutMasterIdLst>
  <p:sldIdLst>
    <p:sldId id="1346" r:id="rId7"/>
    <p:sldId id="10280" r:id="rId8"/>
    <p:sldId id="277" r:id="rId9"/>
    <p:sldId id="10281" r:id="rId10"/>
    <p:sldId id="10290" r:id="rId11"/>
    <p:sldId id="10286" r:id="rId12"/>
    <p:sldId id="10284" r:id="rId13"/>
    <p:sldId id="10283" r:id="rId14"/>
    <p:sldId id="10285" r:id="rId15"/>
    <p:sldId id="10288" r:id="rId1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ftensteiner Eva" initials="LE" lastIdx="7" clrIdx="0">
    <p:extLst>
      <p:ext uri="{19B8F6BF-5375-455C-9EA6-DF929625EA0E}">
        <p15:presenceInfo xmlns:p15="http://schemas.microsoft.com/office/powerpoint/2012/main" userId="S::Eva.Luftensteiner@powerlines-group.com::60a63999-8850-416b-b37c-d5b83078883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00"/>
    <a:srgbClr val="002439"/>
    <a:srgbClr val="52AB80"/>
    <a:srgbClr val="70BD95"/>
    <a:srgbClr val="3BD3AD"/>
    <a:srgbClr val="002338"/>
    <a:srgbClr val="660066"/>
    <a:srgbClr val="663300"/>
    <a:srgbClr val="D0CECE"/>
    <a:srgbClr val="005A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8502F-0190-49D5-8BE1-F452628B6340}" v="306" dt="2023-05-22T10:42:42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6240" autoAdjust="0"/>
  </p:normalViewPr>
  <p:slideViewPr>
    <p:cSldViewPr snapToGrid="0">
      <p:cViewPr varScale="1">
        <p:scale>
          <a:sx n="145" d="100"/>
          <a:sy n="145" d="100"/>
        </p:scale>
        <p:origin x="104" y="3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ckethier Ralf" userId="e81e1733-41ea-4e1d-a46d-2f155fd1bf7f" providerId="ADAL" clId="{B9A8502F-0190-49D5-8BE1-F452628B6340}"/>
    <pc:docChg chg="undo custSel delSld modSld sldOrd">
      <pc:chgData name="Hickethier Ralf" userId="e81e1733-41ea-4e1d-a46d-2f155fd1bf7f" providerId="ADAL" clId="{B9A8502F-0190-49D5-8BE1-F452628B6340}" dt="2023-05-22T10:44:29.904" v="1275" actId="20577"/>
      <pc:docMkLst>
        <pc:docMk/>
      </pc:docMkLst>
      <pc:sldChg chg="addSp modSp mod">
        <pc:chgData name="Hickethier Ralf" userId="e81e1733-41ea-4e1d-a46d-2f155fd1bf7f" providerId="ADAL" clId="{B9A8502F-0190-49D5-8BE1-F452628B6340}" dt="2023-05-15T07:06:11.491" v="1005" actId="20577"/>
        <pc:sldMkLst>
          <pc:docMk/>
          <pc:sldMk cId="1234005487" sldId="277"/>
        </pc:sldMkLst>
        <pc:spChg chg="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5" creationId="{2C5E2964-4A44-4670-28F4-C81E640A47A4}"/>
          </ac:spMkLst>
        </pc:spChg>
        <pc:spChg chg="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9" creationId="{9BB2A882-2F43-0890-FB20-63D008741F2F}"/>
          </ac:spMkLst>
        </pc:spChg>
        <pc:spChg chg="add 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10" creationId="{675EFCB1-0E69-C5A1-23E8-1142CC801701}"/>
          </ac:spMkLst>
        </pc:spChg>
        <pc:spChg chg="add 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15" creationId="{B720573C-0897-C1BE-25DD-C304D1900931}"/>
          </ac:spMkLst>
        </pc:spChg>
        <pc:spChg chg="add 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16" creationId="{8EC88977-46C1-9178-2010-C46CAAC70AC8}"/>
          </ac:spMkLst>
        </pc:spChg>
        <pc:spChg chg="add 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17" creationId="{4B1511EB-D879-6214-C3F8-DF7C9F09F45B}"/>
          </ac:spMkLst>
        </pc:spChg>
        <pc:spChg chg="mod">
          <ac:chgData name="Hickethier Ralf" userId="e81e1733-41ea-4e1d-a46d-2f155fd1bf7f" providerId="ADAL" clId="{B9A8502F-0190-49D5-8BE1-F452628B6340}" dt="2023-05-15T06:30:41.478" v="326" actId="6549"/>
          <ac:spMkLst>
            <pc:docMk/>
            <pc:sldMk cId="1234005487" sldId="277"/>
            <ac:spMk id="21" creationId="{D49D15FE-D189-0984-7E7E-B16124C054DC}"/>
          </ac:spMkLst>
        </pc:spChg>
        <pc:spChg chg="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22" creationId="{3855CE56-CAE9-A9F6-B331-1F455DAB9874}"/>
          </ac:spMkLst>
        </pc:spChg>
        <pc:spChg chg="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38" creationId="{25511C31-99A6-4160-80F4-4A74F70777BD}"/>
          </ac:spMkLst>
        </pc:spChg>
        <pc:spChg chg="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39" creationId="{4FF4EC0D-8E30-4D77-8E76-EF612B18F685}"/>
          </ac:spMkLst>
        </pc:spChg>
        <pc:spChg chg="mod">
          <ac:chgData name="Hickethier Ralf" userId="e81e1733-41ea-4e1d-a46d-2f155fd1bf7f" providerId="ADAL" clId="{B9A8502F-0190-49D5-8BE1-F452628B6340}" dt="2023-05-15T07:04:11.123" v="745" actId="1036"/>
          <ac:spMkLst>
            <pc:docMk/>
            <pc:sldMk cId="1234005487" sldId="277"/>
            <ac:spMk id="41" creationId="{75AA5CE2-0855-43B2-B8D9-01CAC237E624}"/>
          </ac:spMkLst>
        </pc:spChg>
        <pc:grpChg chg="mod">
          <ac:chgData name="Hickethier Ralf" userId="e81e1733-41ea-4e1d-a46d-2f155fd1bf7f" providerId="ADAL" clId="{B9A8502F-0190-49D5-8BE1-F452628B6340}" dt="2023-05-15T07:04:11.123" v="745" actId="1036"/>
          <ac:grpSpMkLst>
            <pc:docMk/>
            <pc:sldMk cId="1234005487" sldId="277"/>
            <ac:grpSpMk id="37" creationId="{CC1DA238-A519-4068-9F95-722DCCE5CF49}"/>
          </ac:grpSpMkLst>
        </pc:grpChg>
        <pc:graphicFrameChg chg="mod modGraphic">
          <ac:chgData name="Hickethier Ralf" userId="e81e1733-41ea-4e1d-a46d-2f155fd1bf7f" providerId="ADAL" clId="{B9A8502F-0190-49D5-8BE1-F452628B6340}" dt="2023-05-15T07:06:11.491" v="1005" actId="20577"/>
          <ac:graphicFrameMkLst>
            <pc:docMk/>
            <pc:sldMk cId="1234005487" sldId="277"/>
            <ac:graphicFrameMk id="40" creationId="{D06AD6E6-EF7A-4716-A356-60965A3C718F}"/>
          </ac:graphicFrameMkLst>
        </pc:graphicFrame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2" creationId="{249E30EE-0407-A3DD-76B7-48E79E4F238C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3" creationId="{C4AFDF50-D858-9548-7EDA-80235836A548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6" creationId="{4CA7C578-73AB-689F-B6C9-ECB15B089C09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7" creationId="{8FC6764B-8933-E04C-F21F-223F79B70446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8" creationId="{2361F173-9B21-8C93-5C82-7835AEF5234B}"/>
          </ac:picMkLst>
        </pc:picChg>
        <pc:picChg chg="mod">
          <ac:chgData name="Hickethier Ralf" userId="e81e1733-41ea-4e1d-a46d-2f155fd1bf7f" providerId="ADAL" clId="{B9A8502F-0190-49D5-8BE1-F452628B6340}" dt="2023-05-15T07:06:08.409" v="1003" actId="1037"/>
          <ac:picMkLst>
            <pc:docMk/>
            <pc:sldMk cId="1234005487" sldId="277"/>
            <ac:picMk id="11" creationId="{1D9E4E61-F2C6-809E-0DE2-335827B00E2B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12" creationId="{D20FD012-AC0E-3EC0-2A2B-BF3CB44F4FD8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13" creationId="{3C2CF3C0-34D8-F252-3BD4-60A202B6DE3B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14" creationId="{8C9894E0-0C09-FD09-7E75-DD9C2EE88385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18" creationId="{6EE4F207-EDA5-5357-F867-7ACC7CCF2365}"/>
          </ac:picMkLst>
        </pc:picChg>
        <pc:picChg chg="mod">
          <ac:chgData name="Hickethier Ralf" userId="e81e1733-41ea-4e1d-a46d-2f155fd1bf7f" providerId="ADAL" clId="{B9A8502F-0190-49D5-8BE1-F452628B6340}" dt="2023-05-15T07:04:11.123" v="745" actId="1036"/>
          <ac:picMkLst>
            <pc:docMk/>
            <pc:sldMk cId="1234005487" sldId="277"/>
            <ac:picMk id="19" creationId="{DFFF41BF-C2E8-47BA-8E4D-921C21723EFC}"/>
          </ac:picMkLst>
        </pc:picChg>
        <pc:picChg chg="mod">
          <ac:chgData name="Hickethier Ralf" userId="e81e1733-41ea-4e1d-a46d-2f155fd1bf7f" providerId="ADAL" clId="{B9A8502F-0190-49D5-8BE1-F452628B6340}" dt="2023-05-15T07:05:59.387" v="950" actId="1037"/>
          <ac:picMkLst>
            <pc:docMk/>
            <pc:sldMk cId="1234005487" sldId="277"/>
            <ac:picMk id="20" creationId="{688CB8CF-1ADD-0B36-CF7D-6F40FD9458AA}"/>
          </ac:picMkLst>
        </pc:picChg>
      </pc:sldChg>
      <pc:sldChg chg="modSp">
        <pc:chgData name="Hickethier Ralf" userId="e81e1733-41ea-4e1d-a46d-2f155fd1bf7f" providerId="ADAL" clId="{B9A8502F-0190-49D5-8BE1-F452628B6340}" dt="2023-05-12T15:05:58.229" v="240" actId="14100"/>
        <pc:sldMkLst>
          <pc:docMk/>
          <pc:sldMk cId="0" sldId="1346"/>
        </pc:sldMkLst>
        <pc:picChg chg="mod">
          <ac:chgData name="Hickethier Ralf" userId="e81e1733-41ea-4e1d-a46d-2f155fd1bf7f" providerId="ADAL" clId="{B9A8502F-0190-49D5-8BE1-F452628B6340}" dt="2023-05-12T15:05:58.229" v="240" actId="14100"/>
          <ac:picMkLst>
            <pc:docMk/>
            <pc:sldMk cId="0" sldId="1346"/>
            <ac:picMk id="7178" creationId="{658483B9-054B-A446-F4F6-B139F60261FC}"/>
          </ac:picMkLst>
        </pc:picChg>
      </pc:sldChg>
      <pc:sldChg chg="del">
        <pc:chgData name="Hickethier Ralf" userId="e81e1733-41ea-4e1d-a46d-2f155fd1bf7f" providerId="ADAL" clId="{B9A8502F-0190-49D5-8BE1-F452628B6340}" dt="2023-05-12T14:33:12.028" v="0" actId="47"/>
        <pc:sldMkLst>
          <pc:docMk/>
          <pc:sldMk cId="0" sldId="1364"/>
        </pc:sldMkLst>
      </pc:sldChg>
      <pc:sldChg chg="ord">
        <pc:chgData name="Hickethier Ralf" userId="e81e1733-41ea-4e1d-a46d-2f155fd1bf7f" providerId="ADAL" clId="{B9A8502F-0190-49D5-8BE1-F452628B6340}" dt="2023-05-12T14:33:54.126" v="26"/>
        <pc:sldMkLst>
          <pc:docMk/>
          <pc:sldMk cId="3583001184" sldId="10280"/>
        </pc:sldMkLst>
      </pc:sldChg>
      <pc:sldChg chg="addSp delSp modSp mod">
        <pc:chgData name="Hickethier Ralf" userId="e81e1733-41ea-4e1d-a46d-2f155fd1bf7f" providerId="ADAL" clId="{B9A8502F-0190-49D5-8BE1-F452628B6340}" dt="2023-05-22T10:40:06.645" v="1177" actId="1076"/>
        <pc:sldMkLst>
          <pc:docMk/>
          <pc:sldMk cId="3343714379" sldId="10281"/>
        </pc:sldMkLst>
        <pc:spChg chg="add mod">
          <ac:chgData name="Hickethier Ralf" userId="e81e1733-41ea-4e1d-a46d-2f155fd1bf7f" providerId="ADAL" clId="{B9A8502F-0190-49D5-8BE1-F452628B6340}" dt="2023-05-15T06:14:24.752" v="243" actId="2085"/>
          <ac:spMkLst>
            <pc:docMk/>
            <pc:sldMk cId="3343714379" sldId="10281"/>
            <ac:spMk id="3" creationId="{3D4B88E4-B868-41F1-85EA-0053B6C4DA91}"/>
          </ac:spMkLst>
        </pc:spChg>
        <pc:spChg chg="add mod">
          <ac:chgData name="Hickethier Ralf" userId="e81e1733-41ea-4e1d-a46d-2f155fd1bf7f" providerId="ADAL" clId="{B9A8502F-0190-49D5-8BE1-F452628B6340}" dt="2023-05-15T06:39:37.576" v="340" actId="2085"/>
          <ac:spMkLst>
            <pc:docMk/>
            <pc:sldMk cId="3343714379" sldId="10281"/>
            <ac:spMk id="4" creationId="{D357DEAC-5D83-B529-90B1-1CC01424B69F}"/>
          </ac:spMkLst>
        </pc:spChg>
        <pc:spChg chg="add del mod">
          <ac:chgData name="Hickethier Ralf" userId="e81e1733-41ea-4e1d-a46d-2f155fd1bf7f" providerId="ADAL" clId="{B9A8502F-0190-49D5-8BE1-F452628B6340}" dt="2023-05-15T06:54:19.492" v="475" actId="478"/>
          <ac:spMkLst>
            <pc:docMk/>
            <pc:sldMk cId="3343714379" sldId="10281"/>
            <ac:spMk id="9" creationId="{A48FFF4C-1521-AE2F-CF71-2069A822F6F1}"/>
          </ac:spMkLst>
        </pc:spChg>
        <pc:spChg chg="add mod">
          <ac:chgData name="Hickethier Ralf" userId="e81e1733-41ea-4e1d-a46d-2f155fd1bf7f" providerId="ADAL" clId="{B9A8502F-0190-49D5-8BE1-F452628B6340}" dt="2023-05-22T10:40:06.645" v="1177" actId="1076"/>
          <ac:spMkLst>
            <pc:docMk/>
            <pc:sldMk cId="3343714379" sldId="10281"/>
            <ac:spMk id="10" creationId="{7F776961-9E80-4BC8-804F-38E6D240E831}"/>
          </ac:spMkLst>
        </pc:spChg>
        <pc:spChg chg="add mod">
          <ac:chgData name="Hickethier Ralf" userId="e81e1733-41ea-4e1d-a46d-2f155fd1bf7f" providerId="ADAL" clId="{B9A8502F-0190-49D5-8BE1-F452628B6340}" dt="2023-05-15T06:54:30.218" v="478" actId="20577"/>
          <ac:spMkLst>
            <pc:docMk/>
            <pc:sldMk cId="3343714379" sldId="10281"/>
            <ac:spMk id="14" creationId="{08866B57-06F2-F755-7E3A-F1807F77071D}"/>
          </ac:spMkLst>
        </pc:spChg>
        <pc:picChg chg="mod">
          <ac:chgData name="Hickethier Ralf" userId="e81e1733-41ea-4e1d-a46d-2f155fd1bf7f" providerId="ADAL" clId="{B9A8502F-0190-49D5-8BE1-F452628B6340}" dt="2023-05-15T06:41:59.025" v="366" actId="1076"/>
          <ac:picMkLst>
            <pc:docMk/>
            <pc:sldMk cId="3343714379" sldId="10281"/>
            <ac:picMk id="5" creationId="{9D3961DA-B280-5ED0-16DE-0A556C4CA3DE}"/>
          </ac:picMkLst>
        </pc:picChg>
        <pc:picChg chg="add mod">
          <ac:chgData name="Hickethier Ralf" userId="e81e1733-41ea-4e1d-a46d-2f155fd1bf7f" providerId="ADAL" clId="{B9A8502F-0190-49D5-8BE1-F452628B6340}" dt="2023-05-15T06:40:19.812" v="359" actId="1038"/>
          <ac:picMkLst>
            <pc:docMk/>
            <pc:sldMk cId="3343714379" sldId="10281"/>
            <ac:picMk id="8" creationId="{F75F9BD2-3EDE-0FB3-320D-35AFCDA9B8FF}"/>
          </ac:picMkLst>
        </pc:picChg>
        <pc:cxnChg chg="add mod">
          <ac:chgData name="Hickethier Ralf" userId="e81e1733-41ea-4e1d-a46d-2f155fd1bf7f" providerId="ADAL" clId="{B9A8502F-0190-49D5-8BE1-F452628B6340}" dt="2023-05-15T06:53:34.894" v="459" actId="14100"/>
          <ac:cxnSpMkLst>
            <pc:docMk/>
            <pc:sldMk cId="3343714379" sldId="10281"/>
            <ac:cxnSpMk id="12" creationId="{D1CBF129-0686-7EF2-6676-F68EF9600C1D}"/>
          </ac:cxnSpMkLst>
        </pc:cxnChg>
      </pc:sldChg>
      <pc:sldChg chg="del">
        <pc:chgData name="Hickethier Ralf" userId="e81e1733-41ea-4e1d-a46d-2f155fd1bf7f" providerId="ADAL" clId="{B9A8502F-0190-49D5-8BE1-F452628B6340}" dt="2023-05-12T14:34:32.573" v="27" actId="47"/>
        <pc:sldMkLst>
          <pc:docMk/>
          <pc:sldMk cId="2663485087" sldId="10282"/>
        </pc:sldMkLst>
      </pc:sldChg>
      <pc:sldChg chg="addSp delSp modSp mod ord">
        <pc:chgData name="Hickethier Ralf" userId="e81e1733-41ea-4e1d-a46d-2f155fd1bf7f" providerId="ADAL" clId="{B9A8502F-0190-49D5-8BE1-F452628B6340}" dt="2023-05-22T10:44:29.904" v="1275" actId="20577"/>
        <pc:sldMkLst>
          <pc:docMk/>
          <pc:sldMk cId="2263289131" sldId="10283"/>
        </pc:sldMkLst>
        <pc:spChg chg="add mod ord">
          <ac:chgData name="Hickethier Ralf" userId="e81e1733-41ea-4e1d-a46d-2f155fd1bf7f" providerId="ADAL" clId="{B9A8502F-0190-49D5-8BE1-F452628B6340}" dt="2023-05-22T10:44:29.904" v="1275" actId="20577"/>
          <ac:spMkLst>
            <pc:docMk/>
            <pc:sldMk cId="2263289131" sldId="10283"/>
            <ac:spMk id="7" creationId="{0195ADF4-030C-7653-FE62-AE4E846A2CE9}"/>
          </ac:spMkLst>
        </pc:spChg>
        <pc:spChg chg="add mod">
          <ac:chgData name="Hickethier Ralf" userId="e81e1733-41ea-4e1d-a46d-2f155fd1bf7f" providerId="ADAL" clId="{B9A8502F-0190-49D5-8BE1-F452628B6340}" dt="2023-05-22T10:44:11.320" v="1267" actId="20577"/>
          <ac:spMkLst>
            <pc:docMk/>
            <pc:sldMk cId="2263289131" sldId="10283"/>
            <ac:spMk id="11" creationId="{6B0D5F4D-3280-9F18-CAB0-621C1E7D045F}"/>
          </ac:spMkLst>
        </pc:spChg>
        <pc:spChg chg="add mod">
          <ac:chgData name="Hickethier Ralf" userId="e81e1733-41ea-4e1d-a46d-2f155fd1bf7f" providerId="ADAL" clId="{B9A8502F-0190-49D5-8BE1-F452628B6340}" dt="2023-05-15T07:21:56.899" v="1089" actId="2085"/>
          <ac:spMkLst>
            <pc:docMk/>
            <pc:sldMk cId="2263289131" sldId="10283"/>
            <ac:spMk id="14" creationId="{6F4C0343-C387-4CEB-62E9-E44D0FCF5734}"/>
          </ac:spMkLst>
        </pc:spChg>
        <pc:spChg chg="add mod">
          <ac:chgData name="Hickethier Ralf" userId="e81e1733-41ea-4e1d-a46d-2f155fd1bf7f" providerId="ADAL" clId="{B9A8502F-0190-49D5-8BE1-F452628B6340}" dt="2023-05-15T07:23:05.225" v="1110" actId="14100"/>
          <ac:spMkLst>
            <pc:docMk/>
            <pc:sldMk cId="2263289131" sldId="10283"/>
            <ac:spMk id="16" creationId="{DD15E361-A190-DB14-8A3F-2886264896B5}"/>
          </ac:spMkLst>
        </pc:spChg>
        <pc:spChg chg="add mod">
          <ac:chgData name="Hickethier Ralf" userId="e81e1733-41ea-4e1d-a46d-2f155fd1bf7f" providerId="ADAL" clId="{B9A8502F-0190-49D5-8BE1-F452628B6340}" dt="2023-05-15T07:23:22.145" v="1132" actId="20577"/>
          <ac:spMkLst>
            <pc:docMk/>
            <pc:sldMk cId="2263289131" sldId="10283"/>
            <ac:spMk id="17" creationId="{6C0EDA11-02D3-6CE6-E119-6DC70082BED5}"/>
          </ac:spMkLst>
        </pc:spChg>
        <pc:picChg chg="add del mod ord">
          <ac:chgData name="Hickethier Ralf" userId="e81e1733-41ea-4e1d-a46d-2f155fd1bf7f" providerId="ADAL" clId="{B9A8502F-0190-49D5-8BE1-F452628B6340}" dt="2023-05-15T13:27:17.808" v="1133" actId="478"/>
          <ac:picMkLst>
            <pc:docMk/>
            <pc:sldMk cId="2263289131" sldId="10283"/>
            <ac:picMk id="4" creationId="{180C6ED2-590A-7C52-D1F6-9A40D4325DA2}"/>
          </ac:picMkLst>
        </pc:picChg>
        <pc:picChg chg="add mod">
          <ac:chgData name="Hickethier Ralf" userId="e81e1733-41ea-4e1d-a46d-2f155fd1bf7f" providerId="ADAL" clId="{B9A8502F-0190-49D5-8BE1-F452628B6340}" dt="2023-05-22T10:43:51.692" v="1259" actId="692"/>
          <ac:picMkLst>
            <pc:docMk/>
            <pc:sldMk cId="2263289131" sldId="10283"/>
            <ac:picMk id="5" creationId="{5C369627-446B-1EE0-EDF9-D604E4988073}"/>
          </ac:picMkLst>
        </pc:picChg>
        <pc:picChg chg="del mod">
          <ac:chgData name="Hickethier Ralf" userId="e81e1733-41ea-4e1d-a46d-2f155fd1bf7f" providerId="ADAL" clId="{B9A8502F-0190-49D5-8BE1-F452628B6340}" dt="2023-05-15T06:26:50.175" v="245" actId="478"/>
          <ac:picMkLst>
            <pc:docMk/>
            <pc:sldMk cId="2263289131" sldId="10283"/>
            <ac:picMk id="5" creationId="{71D107AC-B18D-0346-2245-733757ECAAFB}"/>
          </ac:picMkLst>
        </pc:picChg>
        <pc:picChg chg="add mod ord">
          <ac:chgData name="Hickethier Ralf" userId="e81e1733-41ea-4e1d-a46d-2f155fd1bf7f" providerId="ADAL" clId="{B9A8502F-0190-49D5-8BE1-F452628B6340}" dt="2023-05-22T10:43:48.858" v="1258" actId="692"/>
          <ac:picMkLst>
            <pc:docMk/>
            <pc:sldMk cId="2263289131" sldId="10283"/>
            <ac:picMk id="9" creationId="{D1A82183-DD69-A852-A686-3F4688413032}"/>
          </ac:picMkLst>
        </pc:picChg>
        <pc:picChg chg="mod">
          <ac:chgData name="Hickethier Ralf" userId="e81e1733-41ea-4e1d-a46d-2f155fd1bf7f" providerId="ADAL" clId="{B9A8502F-0190-49D5-8BE1-F452628B6340}" dt="2023-05-22T10:43:53.130" v="1261" actId="692"/>
          <ac:picMkLst>
            <pc:docMk/>
            <pc:sldMk cId="2263289131" sldId="10283"/>
            <ac:picMk id="10" creationId="{89DF04C8-4C40-666E-4561-A517A14AC3E5}"/>
          </ac:picMkLst>
        </pc:picChg>
        <pc:picChg chg="mod">
          <ac:chgData name="Hickethier Ralf" userId="e81e1733-41ea-4e1d-a46d-2f155fd1bf7f" providerId="ADAL" clId="{B9A8502F-0190-49D5-8BE1-F452628B6340}" dt="2023-05-22T10:43:52.444" v="1260" actId="692"/>
          <ac:picMkLst>
            <pc:docMk/>
            <pc:sldMk cId="2263289131" sldId="10283"/>
            <ac:picMk id="12" creationId="{7F0CAA4A-5E50-005A-2941-6F34DA6A7047}"/>
          </ac:picMkLst>
        </pc:picChg>
        <pc:picChg chg="add mod">
          <ac:chgData name="Hickethier Ralf" userId="e81e1733-41ea-4e1d-a46d-2f155fd1bf7f" providerId="ADAL" clId="{B9A8502F-0190-49D5-8BE1-F452628B6340}" dt="2023-05-15T07:22:07.808" v="1090"/>
          <ac:picMkLst>
            <pc:docMk/>
            <pc:sldMk cId="2263289131" sldId="10283"/>
            <ac:picMk id="15" creationId="{9478DD3B-59ED-8AD3-E89B-3EBE6419D77D}"/>
          </ac:picMkLst>
        </pc:picChg>
      </pc:sldChg>
      <pc:sldChg chg="modSp modAnim">
        <pc:chgData name="Hickethier Ralf" userId="e81e1733-41ea-4e1d-a46d-2f155fd1bf7f" providerId="ADAL" clId="{B9A8502F-0190-49D5-8BE1-F452628B6340}" dt="2023-05-22T10:42:42.475" v="1250" actId="207"/>
        <pc:sldMkLst>
          <pc:docMk/>
          <pc:sldMk cId="1629971103" sldId="10284"/>
        </pc:sldMkLst>
        <pc:spChg chg="mod">
          <ac:chgData name="Hickethier Ralf" userId="e81e1733-41ea-4e1d-a46d-2f155fd1bf7f" providerId="ADAL" clId="{B9A8502F-0190-49D5-8BE1-F452628B6340}" dt="2023-05-22T10:42:42.475" v="1250" actId="207"/>
          <ac:spMkLst>
            <pc:docMk/>
            <pc:sldMk cId="1629971103" sldId="10284"/>
            <ac:spMk id="3" creationId="{DD40D845-820B-0DCD-4FCD-1DF85CCE6FBE}"/>
          </ac:spMkLst>
        </pc:spChg>
      </pc:sldChg>
      <pc:sldChg chg="modSp mod ord">
        <pc:chgData name="Hickethier Ralf" userId="e81e1733-41ea-4e1d-a46d-2f155fd1bf7f" providerId="ADAL" clId="{B9A8502F-0190-49D5-8BE1-F452628B6340}" dt="2023-05-22T10:38:54.478" v="1174"/>
        <pc:sldMkLst>
          <pc:docMk/>
          <pc:sldMk cId="3874869328" sldId="10285"/>
        </pc:sldMkLst>
        <pc:spChg chg="mod">
          <ac:chgData name="Hickethier Ralf" userId="e81e1733-41ea-4e1d-a46d-2f155fd1bf7f" providerId="ADAL" clId="{B9A8502F-0190-49D5-8BE1-F452628B6340}" dt="2023-05-15T07:17:04.922" v="1017" actId="20577"/>
          <ac:spMkLst>
            <pc:docMk/>
            <pc:sldMk cId="3874869328" sldId="10285"/>
            <ac:spMk id="11" creationId="{630D8C16-0BD8-33C1-3102-4CB91FD58C10}"/>
          </ac:spMkLst>
        </pc:spChg>
        <pc:spChg chg="mod">
          <ac:chgData name="Hickethier Ralf" userId="e81e1733-41ea-4e1d-a46d-2f155fd1bf7f" providerId="ADAL" clId="{B9A8502F-0190-49D5-8BE1-F452628B6340}" dt="2023-05-15T06:29:00.675" v="268" actId="1076"/>
          <ac:spMkLst>
            <pc:docMk/>
            <pc:sldMk cId="3874869328" sldId="10285"/>
            <ac:spMk id="12" creationId="{8CBDB607-F1E8-CFB8-9397-9256C1C00280}"/>
          </ac:spMkLst>
        </pc:spChg>
        <pc:spChg chg="mod">
          <ac:chgData name="Hickethier Ralf" userId="e81e1733-41ea-4e1d-a46d-2f155fd1bf7f" providerId="ADAL" clId="{B9A8502F-0190-49D5-8BE1-F452628B6340}" dt="2023-05-12T15:04:21.603" v="238" actId="1076"/>
          <ac:spMkLst>
            <pc:docMk/>
            <pc:sldMk cId="3874869328" sldId="10285"/>
            <ac:spMk id="13" creationId="{594BA73E-E176-2A43-02BC-008839A0A9E8}"/>
          </ac:spMkLst>
        </pc:spChg>
        <pc:picChg chg="mod">
          <ac:chgData name="Hickethier Ralf" userId="e81e1733-41ea-4e1d-a46d-2f155fd1bf7f" providerId="ADAL" clId="{B9A8502F-0190-49D5-8BE1-F452628B6340}" dt="2023-05-12T15:04:10.266" v="237" actId="14100"/>
          <ac:picMkLst>
            <pc:docMk/>
            <pc:sldMk cId="3874869328" sldId="10285"/>
            <ac:picMk id="10" creationId="{27B1A0EA-23DC-BBFE-8BDB-A78D1161221C}"/>
          </ac:picMkLst>
        </pc:picChg>
      </pc:sldChg>
      <pc:sldChg chg="addSp modSp mod">
        <pc:chgData name="Hickethier Ralf" userId="e81e1733-41ea-4e1d-a46d-2f155fd1bf7f" providerId="ADAL" clId="{B9A8502F-0190-49D5-8BE1-F452628B6340}" dt="2023-05-12T15:02:54.598" v="212" actId="1038"/>
        <pc:sldMkLst>
          <pc:docMk/>
          <pc:sldMk cId="2609246236" sldId="10286"/>
        </pc:sldMkLst>
        <pc:spChg chg="mod">
          <ac:chgData name="Hickethier Ralf" userId="e81e1733-41ea-4e1d-a46d-2f155fd1bf7f" providerId="ADAL" clId="{B9A8502F-0190-49D5-8BE1-F452628B6340}" dt="2023-05-12T15:01:26.614" v="178" actId="1037"/>
          <ac:spMkLst>
            <pc:docMk/>
            <pc:sldMk cId="2609246236" sldId="10286"/>
            <ac:spMk id="5" creationId="{4010E981-26F3-C31F-00BB-B0CA7131FC8E}"/>
          </ac:spMkLst>
        </pc:spChg>
        <pc:spChg chg="mod">
          <ac:chgData name="Hickethier Ralf" userId="e81e1733-41ea-4e1d-a46d-2f155fd1bf7f" providerId="ADAL" clId="{B9A8502F-0190-49D5-8BE1-F452628B6340}" dt="2023-05-12T15:01:47.934" v="182" actId="1076"/>
          <ac:spMkLst>
            <pc:docMk/>
            <pc:sldMk cId="2609246236" sldId="10286"/>
            <ac:spMk id="7" creationId="{B00A244E-513F-7F8D-0DB3-E498D9F79392}"/>
          </ac:spMkLst>
        </pc:spChg>
        <pc:spChg chg="mod">
          <ac:chgData name="Hickethier Ralf" userId="e81e1733-41ea-4e1d-a46d-2f155fd1bf7f" providerId="ADAL" clId="{B9A8502F-0190-49D5-8BE1-F452628B6340}" dt="2023-05-12T15:02:42.874" v="207" actId="1076"/>
          <ac:spMkLst>
            <pc:docMk/>
            <pc:sldMk cId="2609246236" sldId="10286"/>
            <ac:spMk id="8" creationId="{4A505653-4180-1204-7537-88DFFB401ABF}"/>
          </ac:spMkLst>
        </pc:spChg>
        <pc:spChg chg="mod">
          <ac:chgData name="Hickethier Ralf" userId="e81e1733-41ea-4e1d-a46d-2f155fd1bf7f" providerId="ADAL" clId="{B9A8502F-0190-49D5-8BE1-F452628B6340}" dt="2023-05-12T15:02:00.706" v="190" actId="1076"/>
          <ac:spMkLst>
            <pc:docMk/>
            <pc:sldMk cId="2609246236" sldId="10286"/>
            <ac:spMk id="9" creationId="{28E439CE-7576-2602-13A9-C2971480A5A8}"/>
          </ac:spMkLst>
        </pc:spChg>
        <pc:spChg chg="mod">
          <ac:chgData name="Hickethier Ralf" userId="e81e1733-41ea-4e1d-a46d-2f155fd1bf7f" providerId="ADAL" clId="{B9A8502F-0190-49D5-8BE1-F452628B6340}" dt="2023-05-12T15:01:26.614" v="178" actId="1037"/>
          <ac:spMkLst>
            <pc:docMk/>
            <pc:sldMk cId="2609246236" sldId="10286"/>
            <ac:spMk id="10" creationId="{8EBB8A4E-F910-550D-8C6A-122CAE1F5C67}"/>
          </ac:spMkLst>
        </pc:spChg>
        <pc:spChg chg="mod">
          <ac:chgData name="Hickethier Ralf" userId="e81e1733-41ea-4e1d-a46d-2f155fd1bf7f" providerId="ADAL" clId="{B9A8502F-0190-49D5-8BE1-F452628B6340}" dt="2023-05-12T15:02:14.045" v="193" actId="14100"/>
          <ac:spMkLst>
            <pc:docMk/>
            <pc:sldMk cId="2609246236" sldId="10286"/>
            <ac:spMk id="11" creationId="{8D43A8B4-6106-5341-D84E-06CBF3ED55CB}"/>
          </ac:spMkLst>
        </pc:spChg>
        <pc:spChg chg="mod">
          <ac:chgData name="Hickethier Ralf" userId="e81e1733-41ea-4e1d-a46d-2f155fd1bf7f" providerId="ADAL" clId="{B9A8502F-0190-49D5-8BE1-F452628B6340}" dt="2023-05-12T15:00:29.028" v="78" actId="1038"/>
          <ac:spMkLst>
            <pc:docMk/>
            <pc:sldMk cId="2609246236" sldId="10286"/>
            <ac:spMk id="13" creationId="{9A216F09-3723-1568-9DC2-4FFD2B3A340B}"/>
          </ac:spMkLst>
        </pc:spChg>
        <pc:spChg chg="mod">
          <ac:chgData name="Hickethier Ralf" userId="e81e1733-41ea-4e1d-a46d-2f155fd1bf7f" providerId="ADAL" clId="{B9A8502F-0190-49D5-8BE1-F452628B6340}" dt="2023-05-12T15:00:29.028" v="78" actId="1038"/>
          <ac:spMkLst>
            <pc:docMk/>
            <pc:sldMk cId="2609246236" sldId="10286"/>
            <ac:spMk id="15" creationId="{F1AE9295-C22D-AC76-00FC-AB236724DAEE}"/>
          </ac:spMkLst>
        </pc:spChg>
        <pc:graphicFrameChg chg="mod">
          <ac:chgData name="Hickethier Ralf" userId="e81e1733-41ea-4e1d-a46d-2f155fd1bf7f" providerId="ADAL" clId="{B9A8502F-0190-49D5-8BE1-F452628B6340}" dt="2023-05-12T15:01:11.519" v="105" actId="1036"/>
          <ac:graphicFrameMkLst>
            <pc:docMk/>
            <pc:sldMk cId="2609246236" sldId="10286"/>
            <ac:graphicFrameMk id="3" creationId="{B51D901E-2D7D-231A-33EB-957BD0524059}"/>
          </ac:graphicFrameMkLst>
        </pc:graphicFrameChg>
        <pc:graphicFrameChg chg="mod">
          <ac:chgData name="Hickethier Ralf" userId="e81e1733-41ea-4e1d-a46d-2f155fd1bf7f" providerId="ADAL" clId="{B9A8502F-0190-49D5-8BE1-F452628B6340}" dt="2023-05-12T15:00:29.028" v="78" actId="1038"/>
          <ac:graphicFrameMkLst>
            <pc:docMk/>
            <pc:sldMk cId="2609246236" sldId="10286"/>
            <ac:graphicFrameMk id="14" creationId="{08EB1654-195D-0A6B-86DE-77EF78711C07}"/>
          </ac:graphicFrameMkLst>
        </pc:graphicFrameChg>
        <pc:picChg chg="add mod">
          <ac:chgData name="Hickethier Ralf" userId="e81e1733-41ea-4e1d-a46d-2f155fd1bf7f" providerId="ADAL" clId="{B9A8502F-0190-49D5-8BE1-F452628B6340}" dt="2023-05-12T15:02:54.598" v="212" actId="1038"/>
          <ac:picMkLst>
            <pc:docMk/>
            <pc:sldMk cId="2609246236" sldId="10286"/>
            <ac:picMk id="19" creationId="{2F7F59A7-7586-8DAF-6C18-EF201B280FF6}"/>
          </ac:picMkLst>
        </pc:picChg>
        <pc:cxnChg chg="mod">
          <ac:chgData name="Hickethier Ralf" userId="e81e1733-41ea-4e1d-a46d-2f155fd1bf7f" providerId="ADAL" clId="{B9A8502F-0190-49D5-8BE1-F452628B6340}" dt="2023-05-12T15:01:26.614" v="178" actId="1037"/>
          <ac:cxnSpMkLst>
            <pc:docMk/>
            <pc:sldMk cId="2609246236" sldId="10286"/>
            <ac:cxnSpMk id="4" creationId="{1F78C071-617B-B800-7878-FD4205D2A356}"/>
          </ac:cxnSpMkLst>
        </pc:cxnChg>
        <pc:cxnChg chg="mod">
          <ac:chgData name="Hickethier Ralf" userId="e81e1733-41ea-4e1d-a46d-2f155fd1bf7f" providerId="ADAL" clId="{B9A8502F-0190-49D5-8BE1-F452628B6340}" dt="2023-05-12T15:02:32.773" v="205" actId="1076"/>
          <ac:cxnSpMkLst>
            <pc:docMk/>
            <pc:sldMk cId="2609246236" sldId="10286"/>
            <ac:cxnSpMk id="6" creationId="{2C8F60FE-67CA-1554-2D9E-9089BE8080B2}"/>
          </ac:cxnSpMkLst>
        </pc:cxnChg>
        <pc:cxnChg chg="mod">
          <ac:chgData name="Hickethier Ralf" userId="e81e1733-41ea-4e1d-a46d-2f155fd1bf7f" providerId="ADAL" clId="{B9A8502F-0190-49D5-8BE1-F452628B6340}" dt="2023-05-12T15:00:29.028" v="78" actId="1038"/>
          <ac:cxnSpMkLst>
            <pc:docMk/>
            <pc:sldMk cId="2609246236" sldId="10286"/>
            <ac:cxnSpMk id="12" creationId="{11F7D525-E951-C686-E220-7FF5C49CD7BE}"/>
          </ac:cxnSpMkLst>
        </pc:cxnChg>
        <pc:cxnChg chg="mod">
          <ac:chgData name="Hickethier Ralf" userId="e81e1733-41ea-4e1d-a46d-2f155fd1bf7f" providerId="ADAL" clId="{B9A8502F-0190-49D5-8BE1-F452628B6340}" dt="2023-05-12T15:02:36.355" v="206" actId="1076"/>
          <ac:cxnSpMkLst>
            <pc:docMk/>
            <pc:sldMk cId="2609246236" sldId="10286"/>
            <ac:cxnSpMk id="16" creationId="{39A14FF2-F90B-9195-1A73-467A330CACDF}"/>
          </ac:cxnSpMkLst>
        </pc:cxnChg>
      </pc:sldChg>
      <pc:sldChg chg="del">
        <pc:chgData name="Hickethier Ralf" userId="e81e1733-41ea-4e1d-a46d-2f155fd1bf7f" providerId="ADAL" clId="{B9A8502F-0190-49D5-8BE1-F452628B6340}" dt="2023-05-12T14:35:01.310" v="29" actId="47"/>
        <pc:sldMkLst>
          <pc:docMk/>
          <pc:sldMk cId="78972269" sldId="10287"/>
        </pc:sldMkLst>
      </pc:sldChg>
      <pc:sldChg chg="del">
        <pc:chgData name="Hickethier Ralf" userId="e81e1733-41ea-4e1d-a46d-2f155fd1bf7f" providerId="ADAL" clId="{B9A8502F-0190-49D5-8BE1-F452628B6340}" dt="2023-05-12T14:34:49.195" v="28" actId="47"/>
        <pc:sldMkLst>
          <pc:docMk/>
          <pc:sldMk cId="1342597260" sldId="10289"/>
        </pc:sldMkLst>
      </pc:sldChg>
      <pc:sldChg chg="addSp delSp modSp mod">
        <pc:chgData name="Hickethier Ralf" userId="e81e1733-41ea-4e1d-a46d-2f155fd1bf7f" providerId="ADAL" clId="{B9A8502F-0190-49D5-8BE1-F452628B6340}" dt="2023-05-15T07:07:19.400" v="1011"/>
        <pc:sldMkLst>
          <pc:docMk/>
          <pc:sldMk cId="3785324631" sldId="10290"/>
        </pc:sldMkLst>
        <pc:spChg chg="mod">
          <ac:chgData name="Hickethier Ralf" userId="e81e1733-41ea-4e1d-a46d-2f155fd1bf7f" providerId="ADAL" clId="{B9A8502F-0190-49D5-8BE1-F452628B6340}" dt="2023-05-12T15:04:51.658" v="239" actId="108"/>
          <ac:spMkLst>
            <pc:docMk/>
            <pc:sldMk cId="3785324631" sldId="10290"/>
            <ac:spMk id="56" creationId="{714F6BBD-C7B5-73D5-F639-0081DA29886F}"/>
          </ac:spMkLst>
        </pc:spChg>
        <pc:picChg chg="add del mod">
          <ac:chgData name="Hickethier Ralf" userId="e81e1733-41ea-4e1d-a46d-2f155fd1bf7f" providerId="ADAL" clId="{B9A8502F-0190-49D5-8BE1-F452628B6340}" dt="2023-05-15T07:07:19.400" v="1011"/>
          <ac:picMkLst>
            <pc:docMk/>
            <pc:sldMk cId="3785324631" sldId="10290"/>
            <ac:picMk id="10" creationId="{C9EE898A-FB77-C476-90F1-3AD5453B73C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CE4ECA-F511-4D5E-BB84-892818BC033A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0207A78A-E5CF-488A-96B8-4873D9A35899}">
      <dgm:prSet phldrT="[Text]" custT="1"/>
      <dgm:spPr>
        <a:solidFill>
          <a:srgbClr val="70BD95"/>
        </a:solidFill>
      </dgm:spPr>
      <dgm:t>
        <a:bodyPr/>
        <a:lstStyle/>
        <a:p>
          <a:r>
            <a:rPr lang="de-DE" sz="2800" dirty="0">
              <a:latin typeface="Univers" panose="020B0503020202020204" pitchFamily="34" charset="0"/>
            </a:rPr>
            <a:t>OLA 1</a:t>
          </a:r>
        </a:p>
      </dgm:t>
    </dgm:pt>
    <dgm:pt modelId="{6C5201AE-A9E7-41F9-8C95-892382B5879F}" type="parTrans" cxnId="{4F376987-499C-403A-910F-7064BD6A75D9}">
      <dgm:prSet/>
      <dgm:spPr/>
      <dgm:t>
        <a:bodyPr/>
        <a:lstStyle/>
        <a:p>
          <a:endParaRPr lang="de-DE" sz="2800">
            <a:latin typeface="Univers" panose="020B0503020202020204" pitchFamily="34" charset="0"/>
          </a:endParaRPr>
        </a:p>
      </dgm:t>
    </dgm:pt>
    <dgm:pt modelId="{019DF2C2-A50B-4499-AF8D-DD0DE8EF5ADA}" type="sibTrans" cxnId="{4F376987-499C-403A-910F-7064BD6A75D9}">
      <dgm:prSet/>
      <dgm:spPr/>
      <dgm:t>
        <a:bodyPr/>
        <a:lstStyle/>
        <a:p>
          <a:endParaRPr lang="de-DE" sz="2800">
            <a:latin typeface="Univers" panose="020B0503020202020204" pitchFamily="34" charset="0"/>
          </a:endParaRPr>
        </a:p>
      </dgm:t>
    </dgm:pt>
    <dgm:pt modelId="{3FD8DC70-4415-417B-B70D-3EDC1CF03050}">
      <dgm:prSet phldrT="[Text]" custT="1"/>
      <dgm:spPr>
        <a:solidFill>
          <a:srgbClr val="002439"/>
        </a:solidFill>
      </dgm:spPr>
      <dgm:t>
        <a:bodyPr/>
        <a:lstStyle/>
        <a:p>
          <a:r>
            <a:rPr lang="de-DE" sz="2800" dirty="0">
              <a:latin typeface="Univers" panose="020B0503020202020204" pitchFamily="34" charset="0"/>
            </a:rPr>
            <a:t>OLA 2</a:t>
          </a:r>
        </a:p>
      </dgm:t>
    </dgm:pt>
    <dgm:pt modelId="{39E8F1C8-8A60-47AD-9044-7E32BFBA91F0}" type="parTrans" cxnId="{7A7FC1BE-AAE8-46F6-8DBF-69B43197DFC4}">
      <dgm:prSet/>
      <dgm:spPr/>
      <dgm:t>
        <a:bodyPr/>
        <a:lstStyle/>
        <a:p>
          <a:endParaRPr lang="de-DE" sz="2800">
            <a:latin typeface="Univers" panose="020B0503020202020204" pitchFamily="34" charset="0"/>
          </a:endParaRPr>
        </a:p>
      </dgm:t>
    </dgm:pt>
    <dgm:pt modelId="{3CC8A6F7-F209-4891-A4BC-588F345232F3}" type="sibTrans" cxnId="{7A7FC1BE-AAE8-46F6-8DBF-69B43197DFC4}">
      <dgm:prSet/>
      <dgm:spPr/>
      <dgm:t>
        <a:bodyPr/>
        <a:lstStyle/>
        <a:p>
          <a:endParaRPr lang="de-DE" sz="2800">
            <a:latin typeface="Univers" panose="020B0503020202020204" pitchFamily="34" charset="0"/>
          </a:endParaRPr>
        </a:p>
      </dgm:t>
    </dgm:pt>
    <dgm:pt modelId="{1B47356A-92EC-4EF4-9B88-6B0C93134581}">
      <dgm:prSet phldrT="[Text]" custT="1"/>
      <dgm:spPr>
        <a:solidFill>
          <a:srgbClr val="FF9600"/>
        </a:solidFill>
      </dgm:spPr>
      <dgm:t>
        <a:bodyPr/>
        <a:lstStyle/>
        <a:p>
          <a:r>
            <a:rPr lang="de-DE" sz="2800" dirty="0">
              <a:latin typeface="Univers" panose="020B0503020202020204" pitchFamily="34" charset="0"/>
            </a:rPr>
            <a:t>OLA 3</a:t>
          </a:r>
        </a:p>
      </dgm:t>
    </dgm:pt>
    <dgm:pt modelId="{D9BACB83-63E0-4FFA-80FD-DA08C8BB5EE3}" type="parTrans" cxnId="{1CA984CB-7996-4C44-A696-0B9749F80825}">
      <dgm:prSet/>
      <dgm:spPr/>
      <dgm:t>
        <a:bodyPr/>
        <a:lstStyle/>
        <a:p>
          <a:endParaRPr lang="de-DE" sz="2800">
            <a:latin typeface="Univers" panose="020B0503020202020204" pitchFamily="34" charset="0"/>
          </a:endParaRPr>
        </a:p>
      </dgm:t>
    </dgm:pt>
    <dgm:pt modelId="{A5EEAA73-DDBC-4FF7-926A-7927B6B13B39}" type="sibTrans" cxnId="{1CA984CB-7996-4C44-A696-0B9749F80825}">
      <dgm:prSet/>
      <dgm:spPr/>
      <dgm:t>
        <a:bodyPr/>
        <a:lstStyle/>
        <a:p>
          <a:endParaRPr lang="de-DE" sz="2800">
            <a:latin typeface="Univers" panose="020B0503020202020204" pitchFamily="34" charset="0"/>
          </a:endParaRPr>
        </a:p>
      </dgm:t>
    </dgm:pt>
    <dgm:pt modelId="{89645693-B97A-4980-8AEC-B99515D3FA3A}" type="pres">
      <dgm:prSet presAssocID="{CACE4ECA-F511-4D5E-BB84-892818BC033A}" presName="Name0" presStyleCnt="0">
        <dgm:presLayoutVars>
          <dgm:dir/>
          <dgm:animLvl val="lvl"/>
          <dgm:resizeHandles val="exact"/>
        </dgm:presLayoutVars>
      </dgm:prSet>
      <dgm:spPr/>
    </dgm:pt>
    <dgm:pt modelId="{2CB01E7D-E136-48AC-94DA-8AAF90A06901}" type="pres">
      <dgm:prSet presAssocID="{0207A78A-E5CF-488A-96B8-4873D9A35899}" presName="parTxOnly" presStyleLbl="node1" presStyleIdx="0" presStyleCnt="3" custScaleX="116247">
        <dgm:presLayoutVars>
          <dgm:chMax val="0"/>
          <dgm:chPref val="0"/>
          <dgm:bulletEnabled val="1"/>
        </dgm:presLayoutVars>
      </dgm:prSet>
      <dgm:spPr/>
    </dgm:pt>
    <dgm:pt modelId="{E9C4F8EE-EEA7-44A1-A4AF-B0827ED1CBF6}" type="pres">
      <dgm:prSet presAssocID="{019DF2C2-A50B-4499-AF8D-DD0DE8EF5ADA}" presName="parTxOnlySpace" presStyleCnt="0"/>
      <dgm:spPr/>
    </dgm:pt>
    <dgm:pt modelId="{B779AF85-3D26-4736-A210-85947A06B966}" type="pres">
      <dgm:prSet presAssocID="{3FD8DC70-4415-417B-B70D-3EDC1CF03050}" presName="parTxOnly" presStyleLbl="node1" presStyleIdx="1" presStyleCnt="3" custScaleX="107497">
        <dgm:presLayoutVars>
          <dgm:chMax val="0"/>
          <dgm:chPref val="0"/>
          <dgm:bulletEnabled val="1"/>
        </dgm:presLayoutVars>
      </dgm:prSet>
      <dgm:spPr/>
    </dgm:pt>
    <dgm:pt modelId="{BE0D3911-696B-4A9C-A936-ED89F4AD36FC}" type="pres">
      <dgm:prSet presAssocID="{3CC8A6F7-F209-4891-A4BC-588F345232F3}" presName="parTxOnlySpace" presStyleCnt="0"/>
      <dgm:spPr/>
    </dgm:pt>
    <dgm:pt modelId="{A633CD62-6965-460B-AED7-9BA8A07EAF7E}" type="pres">
      <dgm:prSet presAssocID="{1B47356A-92EC-4EF4-9B88-6B0C93134581}" presName="parTxOnly" presStyleLbl="node1" presStyleIdx="2" presStyleCnt="3" custLinFactNeighborX="14490">
        <dgm:presLayoutVars>
          <dgm:chMax val="0"/>
          <dgm:chPref val="0"/>
          <dgm:bulletEnabled val="1"/>
        </dgm:presLayoutVars>
      </dgm:prSet>
      <dgm:spPr/>
    </dgm:pt>
  </dgm:ptLst>
  <dgm:cxnLst>
    <dgm:cxn modelId="{85331626-7B95-4075-8518-7AF39B117FBD}" type="presOf" srcId="{3FD8DC70-4415-417B-B70D-3EDC1CF03050}" destId="{B779AF85-3D26-4736-A210-85947A06B966}" srcOrd="0" destOrd="0" presId="urn:microsoft.com/office/officeart/2005/8/layout/chevron1"/>
    <dgm:cxn modelId="{B58FDA2E-252A-4280-9B8C-BA6CE550EC0F}" type="presOf" srcId="{1B47356A-92EC-4EF4-9B88-6B0C93134581}" destId="{A633CD62-6965-460B-AED7-9BA8A07EAF7E}" srcOrd="0" destOrd="0" presId="urn:microsoft.com/office/officeart/2005/8/layout/chevron1"/>
    <dgm:cxn modelId="{F9838567-F78A-4514-AC95-BE4A79D1EF38}" type="presOf" srcId="{CACE4ECA-F511-4D5E-BB84-892818BC033A}" destId="{89645693-B97A-4980-8AEC-B99515D3FA3A}" srcOrd="0" destOrd="0" presId="urn:microsoft.com/office/officeart/2005/8/layout/chevron1"/>
    <dgm:cxn modelId="{4F376987-499C-403A-910F-7064BD6A75D9}" srcId="{CACE4ECA-F511-4D5E-BB84-892818BC033A}" destId="{0207A78A-E5CF-488A-96B8-4873D9A35899}" srcOrd="0" destOrd="0" parTransId="{6C5201AE-A9E7-41F9-8C95-892382B5879F}" sibTransId="{019DF2C2-A50B-4499-AF8D-DD0DE8EF5ADA}"/>
    <dgm:cxn modelId="{7A7FC1BE-AAE8-46F6-8DBF-69B43197DFC4}" srcId="{CACE4ECA-F511-4D5E-BB84-892818BC033A}" destId="{3FD8DC70-4415-417B-B70D-3EDC1CF03050}" srcOrd="1" destOrd="0" parTransId="{39E8F1C8-8A60-47AD-9044-7E32BFBA91F0}" sibTransId="{3CC8A6F7-F209-4891-A4BC-588F345232F3}"/>
    <dgm:cxn modelId="{1CA984CB-7996-4C44-A696-0B9749F80825}" srcId="{CACE4ECA-F511-4D5E-BB84-892818BC033A}" destId="{1B47356A-92EC-4EF4-9B88-6B0C93134581}" srcOrd="2" destOrd="0" parTransId="{D9BACB83-63E0-4FFA-80FD-DA08C8BB5EE3}" sibTransId="{A5EEAA73-DDBC-4FF7-926A-7927B6B13B39}"/>
    <dgm:cxn modelId="{21A372E8-37A9-422C-9085-52D80F0D89C7}" type="presOf" srcId="{0207A78A-E5CF-488A-96B8-4873D9A35899}" destId="{2CB01E7D-E136-48AC-94DA-8AAF90A06901}" srcOrd="0" destOrd="0" presId="urn:microsoft.com/office/officeart/2005/8/layout/chevron1"/>
    <dgm:cxn modelId="{69ACC36B-62B4-47A9-829B-DFBAC314C0E8}" type="presParOf" srcId="{89645693-B97A-4980-8AEC-B99515D3FA3A}" destId="{2CB01E7D-E136-48AC-94DA-8AAF90A06901}" srcOrd="0" destOrd="0" presId="urn:microsoft.com/office/officeart/2005/8/layout/chevron1"/>
    <dgm:cxn modelId="{9EA15EF9-FADC-4FB7-ACC2-30B846789E23}" type="presParOf" srcId="{89645693-B97A-4980-8AEC-B99515D3FA3A}" destId="{E9C4F8EE-EEA7-44A1-A4AF-B0827ED1CBF6}" srcOrd="1" destOrd="0" presId="urn:microsoft.com/office/officeart/2005/8/layout/chevron1"/>
    <dgm:cxn modelId="{7217B81B-4A47-4A77-A59D-AB9770DD2D4F}" type="presParOf" srcId="{89645693-B97A-4980-8AEC-B99515D3FA3A}" destId="{B779AF85-3D26-4736-A210-85947A06B966}" srcOrd="2" destOrd="0" presId="urn:microsoft.com/office/officeart/2005/8/layout/chevron1"/>
    <dgm:cxn modelId="{D3921383-F64F-4808-BCA3-47996C0B3F68}" type="presParOf" srcId="{89645693-B97A-4980-8AEC-B99515D3FA3A}" destId="{BE0D3911-696B-4A9C-A936-ED89F4AD36FC}" srcOrd="3" destOrd="0" presId="urn:microsoft.com/office/officeart/2005/8/layout/chevron1"/>
    <dgm:cxn modelId="{2EAEE6FB-4EBC-4FE4-A8E8-6F14799C2B37}" type="presParOf" srcId="{89645693-B97A-4980-8AEC-B99515D3FA3A}" destId="{A633CD62-6965-460B-AED7-9BA8A07EAF7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4F6F7-97D5-4915-8E0A-EB3ABBC30DA7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31F11224-4118-4F1D-B980-7CD02CF86DFD}">
      <dgm:prSet phldrT="[Text]" custT="1"/>
      <dgm:spPr>
        <a:solidFill>
          <a:srgbClr val="52AB80"/>
        </a:solidFill>
        <a:ln>
          <a:noFill/>
        </a:ln>
      </dgm:spPr>
      <dgm:t>
        <a:bodyPr/>
        <a:lstStyle/>
        <a:p>
          <a:r>
            <a:rPr lang="de-DE" sz="900" dirty="0">
              <a:latin typeface="Univers Condensed" panose="020B0506020202050204" pitchFamily="34" charset="0"/>
            </a:rPr>
            <a:t>1</a:t>
          </a:r>
        </a:p>
      </dgm:t>
    </dgm:pt>
    <dgm:pt modelId="{4A95FEC1-6B8B-4B7A-AD03-4316E9069F21}" type="parTrans" cxnId="{7849506B-CA9A-4975-807D-4255DBDC1B5A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9EAB2190-B55F-4DD6-94A5-CE66DB1F7147}" type="sibTrans" cxnId="{7849506B-CA9A-4975-807D-4255DBDC1B5A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A9BFFC78-6463-4D2C-8F5C-95B4EED1DE35}">
      <dgm:prSet phldrT="[Text]"/>
      <dgm:spPr>
        <a:ln>
          <a:solidFill>
            <a:srgbClr val="52AB80"/>
          </a:solidFill>
        </a:ln>
      </dgm:spPr>
      <dgm:t>
        <a:bodyPr/>
        <a:lstStyle/>
        <a:p>
          <a:r>
            <a:rPr lang="de-DE" dirty="0">
              <a:latin typeface="Univers Condensed" panose="020B0506020202050204" pitchFamily="34" charset="0"/>
            </a:rPr>
            <a:t>Gründung</a:t>
          </a:r>
        </a:p>
      </dgm:t>
    </dgm:pt>
    <dgm:pt modelId="{20FE2920-691B-416C-BF41-DB690969A353}" type="parTrans" cxnId="{8C66D336-C81C-40A3-9CD8-DF16349790CE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8BA5A59B-60A1-4006-AD03-A72D3C69921E}" type="sibTrans" cxnId="{8C66D336-C81C-40A3-9CD8-DF16349790CE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7A6C1891-CD69-4939-8B16-06F389632744}">
      <dgm:prSet phldrT="[Text]" custT="1"/>
      <dgm:spPr>
        <a:solidFill>
          <a:srgbClr val="002439"/>
        </a:solidFill>
        <a:ln>
          <a:noFill/>
        </a:ln>
      </dgm:spPr>
      <dgm:t>
        <a:bodyPr/>
        <a:lstStyle/>
        <a:p>
          <a:r>
            <a:rPr lang="de-DE" sz="900" dirty="0">
              <a:latin typeface="Univers Condensed" panose="020B0506020202050204" pitchFamily="34" charset="0"/>
            </a:rPr>
            <a:t>2</a:t>
          </a:r>
        </a:p>
      </dgm:t>
    </dgm:pt>
    <dgm:pt modelId="{A7A0CFAA-033A-4DE6-A150-25B0FFFD5E90}" type="parTrans" cxnId="{140DE97C-E31F-460C-AD08-7908AD03BC90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8C840C12-EDCF-4EAE-B814-259B222C04CF}" type="sibTrans" cxnId="{140DE97C-E31F-460C-AD08-7908AD03BC90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46CBECDE-F91C-4A49-852D-15BDDB71044F}">
      <dgm:prSet phldrT="[Text]"/>
      <dgm:spPr>
        <a:ln>
          <a:solidFill>
            <a:srgbClr val="52AB80"/>
          </a:solidFill>
        </a:ln>
      </dgm:spPr>
      <dgm:t>
        <a:bodyPr/>
        <a:lstStyle/>
        <a:p>
          <a:r>
            <a:rPr lang="de-DE" dirty="0">
              <a:latin typeface="Univers Condensed" panose="020B0506020202050204" pitchFamily="34" charset="0"/>
            </a:rPr>
            <a:t>Erdung</a:t>
          </a:r>
        </a:p>
      </dgm:t>
    </dgm:pt>
    <dgm:pt modelId="{E09C0705-5EF6-4247-BEB4-244DCEFCDDC2}" type="parTrans" cxnId="{02EC8507-0BDB-42FD-95C3-5386266743D3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D906C652-86F0-40B3-BB59-EA03321BCD3E}" type="sibTrans" cxnId="{02EC8507-0BDB-42FD-95C3-5386266743D3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7A350087-EEEB-454E-8EEC-BD0697C06F27}">
      <dgm:prSet phldrT="[Text]" custT="1"/>
      <dgm:spPr>
        <a:solidFill>
          <a:srgbClr val="FF9600"/>
        </a:solidFill>
        <a:ln>
          <a:noFill/>
        </a:ln>
      </dgm:spPr>
      <dgm:t>
        <a:bodyPr/>
        <a:lstStyle/>
        <a:p>
          <a:r>
            <a:rPr lang="de-DE" sz="900" dirty="0">
              <a:latin typeface="Univers Condensed" panose="020B0506020202050204" pitchFamily="34" charset="0"/>
            </a:rPr>
            <a:t>3</a:t>
          </a:r>
        </a:p>
      </dgm:t>
    </dgm:pt>
    <dgm:pt modelId="{D1662437-F089-4827-9579-3748FE0E13B8}" type="parTrans" cxnId="{6826FCA7-CD53-4F05-A319-E5435A8A84A3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678169CB-B4AB-4800-B4E1-A17184F53661}" type="sibTrans" cxnId="{6826FCA7-CD53-4F05-A319-E5435A8A84A3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13003BB3-0655-4EC0-901F-7C0F183A7715}">
      <dgm:prSet phldrT="[Text]"/>
      <dgm:spPr>
        <a:ln>
          <a:solidFill>
            <a:srgbClr val="002439"/>
          </a:solidFill>
        </a:ln>
      </dgm:spPr>
      <dgm:t>
        <a:bodyPr/>
        <a:lstStyle/>
        <a:p>
          <a:r>
            <a:rPr lang="de-DE" dirty="0">
              <a:latin typeface="Univers Condensed" panose="020B0506020202050204" pitchFamily="34" charset="0"/>
            </a:rPr>
            <a:t>Maste</a:t>
          </a:r>
        </a:p>
      </dgm:t>
    </dgm:pt>
    <dgm:pt modelId="{AEBAC87A-7ACF-4C9D-95ED-1B88DC6F550B}" type="parTrans" cxnId="{7E81C25C-8838-437E-B13E-2ED4E324A3BF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EB577D45-CCD4-44DD-95EE-A48A92ABEEA2}" type="sibTrans" cxnId="{7E81C25C-8838-437E-B13E-2ED4E324A3BF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C09FF0AD-651B-47D0-8B0F-D5B6C4CF5B40}">
      <dgm:prSet phldrT="[Text]" custT="1"/>
      <dgm:spPr>
        <a:solidFill>
          <a:srgbClr val="52AB80"/>
        </a:solidFill>
        <a:ln>
          <a:noFill/>
        </a:ln>
      </dgm:spPr>
      <dgm:t>
        <a:bodyPr/>
        <a:lstStyle/>
        <a:p>
          <a:r>
            <a:rPr lang="de-DE" sz="900" dirty="0">
              <a:latin typeface="Univers Condensed" panose="020B0506020202050204" pitchFamily="34" charset="0"/>
            </a:rPr>
            <a:t>4</a:t>
          </a:r>
        </a:p>
      </dgm:t>
    </dgm:pt>
    <dgm:pt modelId="{85AD09D3-BBE8-470B-B051-DCB069A66324}" type="parTrans" cxnId="{543B0929-E6D3-43B3-A5AD-26B2C22A5B0D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90665E3A-8D80-4B57-8C22-DC24E71AABBB}" type="sibTrans" cxnId="{543B0929-E6D3-43B3-A5AD-26B2C22A5B0D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16ADCE34-2CD6-4AAE-9F9F-F0D874DC48AF}">
      <dgm:prSet/>
      <dgm:spPr>
        <a:ln>
          <a:solidFill>
            <a:srgbClr val="002439"/>
          </a:solidFill>
        </a:ln>
      </dgm:spPr>
      <dgm:t>
        <a:bodyPr/>
        <a:lstStyle/>
        <a:p>
          <a:r>
            <a:rPr lang="de-DE" dirty="0">
              <a:latin typeface="Univers Condensed" panose="020B0506020202050204" pitchFamily="34" charset="0"/>
            </a:rPr>
            <a:t>Oberleitung</a:t>
          </a:r>
        </a:p>
      </dgm:t>
    </dgm:pt>
    <dgm:pt modelId="{E65F615A-223C-4550-BA5B-5230AE16A38B}" type="parTrans" cxnId="{4CF91C59-81FE-421B-8CCD-1BB2915CD0BD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B88E5951-FD67-4D1E-9B15-07EE29585FC1}" type="sibTrans" cxnId="{4CF91C59-81FE-421B-8CCD-1BB2915CD0BD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37CF9F9A-3ACD-495A-B5A9-065007631590}">
      <dgm:prSet phldrT="[Text]" custT="1"/>
      <dgm:spPr>
        <a:solidFill>
          <a:srgbClr val="002439"/>
        </a:solidFill>
        <a:ln>
          <a:noFill/>
        </a:ln>
      </dgm:spPr>
      <dgm:t>
        <a:bodyPr/>
        <a:lstStyle/>
        <a:p>
          <a:r>
            <a:rPr lang="de-DE" sz="900" dirty="0">
              <a:latin typeface="Univers Condensed" panose="020B0506020202050204" pitchFamily="34" charset="0"/>
            </a:rPr>
            <a:t>5</a:t>
          </a:r>
        </a:p>
      </dgm:t>
    </dgm:pt>
    <dgm:pt modelId="{5B9B1535-F8CB-4DE7-B0A1-7C2DA2AF4A1B}" type="parTrans" cxnId="{DC79CDAA-DC95-4CD1-9EE1-B73DE6B4EC87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EB2B23D6-7D9B-46E3-8340-F28963AF0682}" type="sibTrans" cxnId="{DC79CDAA-DC95-4CD1-9EE1-B73DE6B4EC87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0200F3A1-9609-4969-AF19-EA39B39CC2CA}">
      <dgm:prSet/>
      <dgm:spPr>
        <a:ln>
          <a:solidFill>
            <a:srgbClr val="FF9600"/>
          </a:solidFill>
        </a:ln>
      </dgm:spPr>
      <dgm:t>
        <a:bodyPr/>
        <a:lstStyle/>
        <a:p>
          <a:r>
            <a:rPr lang="de-DE" dirty="0">
              <a:latin typeface="Univers Condensed" panose="020B0506020202050204" pitchFamily="34" charset="0"/>
            </a:rPr>
            <a:t>Bahnenergieleitung</a:t>
          </a:r>
        </a:p>
      </dgm:t>
    </dgm:pt>
    <dgm:pt modelId="{04C03A44-CDB3-4189-9BC3-ECD715094B71}" type="parTrans" cxnId="{734EBF85-E7B2-490F-B192-E6E81C9E2365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A919F266-B888-4575-A460-D29BE142AB8E}" type="sibTrans" cxnId="{734EBF85-E7B2-490F-B192-E6E81C9E2365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92CE83F7-1E12-47EE-8920-45EEEB9DD472}">
      <dgm:prSet phldrT="[Text]" custT="1"/>
      <dgm:spPr>
        <a:solidFill>
          <a:srgbClr val="FF9600"/>
        </a:solidFill>
        <a:ln>
          <a:noFill/>
        </a:ln>
      </dgm:spPr>
      <dgm:t>
        <a:bodyPr/>
        <a:lstStyle/>
        <a:p>
          <a:r>
            <a:rPr lang="de-DE" sz="900" dirty="0">
              <a:latin typeface="Univers Condensed" panose="020B0506020202050204" pitchFamily="34" charset="0"/>
            </a:rPr>
            <a:t>6</a:t>
          </a:r>
        </a:p>
      </dgm:t>
    </dgm:pt>
    <dgm:pt modelId="{DAF31F8B-25A5-4B41-B2F3-F6C34816CB36}" type="parTrans" cxnId="{635D4493-CB0E-44DC-96C9-8AEF70ABE589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163B8DE1-B4ED-4539-AD5F-AEAFAA4CF290}" type="sibTrans" cxnId="{635D4493-CB0E-44DC-96C9-8AEF70ABE589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BCEEEEE1-B13F-451C-966A-4C3991FFBE86}">
      <dgm:prSet/>
      <dgm:spPr>
        <a:ln>
          <a:solidFill>
            <a:srgbClr val="FF9600"/>
          </a:solidFill>
        </a:ln>
      </dgm:spPr>
      <dgm:t>
        <a:bodyPr/>
        <a:lstStyle/>
        <a:p>
          <a:r>
            <a:rPr lang="de-DE" dirty="0">
              <a:latin typeface="Univers Condensed" panose="020B0506020202050204" pitchFamily="34" charset="0"/>
            </a:rPr>
            <a:t>Anbauteile</a:t>
          </a:r>
        </a:p>
      </dgm:t>
    </dgm:pt>
    <dgm:pt modelId="{A92E5728-F391-42A8-AB51-B93FE752F5B8}" type="parTrans" cxnId="{BDC5AF89-3454-46EA-A4F1-2E10465567BC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997D9F95-3985-49C1-8E83-046154810E39}" type="sibTrans" cxnId="{BDC5AF89-3454-46EA-A4F1-2E10465567BC}">
      <dgm:prSet/>
      <dgm:spPr/>
      <dgm:t>
        <a:bodyPr/>
        <a:lstStyle/>
        <a:p>
          <a:endParaRPr lang="de-DE">
            <a:latin typeface="Univers Condensed" panose="020B0506020202050204" pitchFamily="34" charset="0"/>
          </a:endParaRPr>
        </a:p>
      </dgm:t>
    </dgm:pt>
    <dgm:pt modelId="{ABA8CFD3-20CE-4222-9B79-4D3A3FC3B213}" type="pres">
      <dgm:prSet presAssocID="{8C54F6F7-97D5-4915-8E0A-EB3ABBC30DA7}" presName="linearFlow" presStyleCnt="0">
        <dgm:presLayoutVars>
          <dgm:dir/>
          <dgm:animLvl val="lvl"/>
          <dgm:resizeHandles val="exact"/>
        </dgm:presLayoutVars>
      </dgm:prSet>
      <dgm:spPr/>
    </dgm:pt>
    <dgm:pt modelId="{92588D68-0C93-4C5C-B347-7B14F76CB154}" type="pres">
      <dgm:prSet presAssocID="{31F11224-4118-4F1D-B980-7CD02CF86DFD}" presName="composite" presStyleCnt="0"/>
      <dgm:spPr/>
    </dgm:pt>
    <dgm:pt modelId="{C0242B66-6E03-46F4-A77F-1E8E75A0E278}" type="pres">
      <dgm:prSet presAssocID="{31F11224-4118-4F1D-B980-7CD02CF86DFD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B85B71D9-123C-4BD5-9731-6BE603F3A786}" type="pres">
      <dgm:prSet presAssocID="{31F11224-4118-4F1D-B980-7CD02CF86DFD}" presName="descendantText" presStyleLbl="alignAcc1" presStyleIdx="0" presStyleCnt="6" custLinFactNeighborY="2106">
        <dgm:presLayoutVars>
          <dgm:bulletEnabled val="1"/>
        </dgm:presLayoutVars>
      </dgm:prSet>
      <dgm:spPr/>
    </dgm:pt>
    <dgm:pt modelId="{7B8A0AD1-6786-423E-8F91-4DD7DAD9A7CE}" type="pres">
      <dgm:prSet presAssocID="{9EAB2190-B55F-4DD6-94A5-CE66DB1F7147}" presName="sp" presStyleCnt="0"/>
      <dgm:spPr/>
    </dgm:pt>
    <dgm:pt modelId="{DF2D8D2A-C3FA-471E-A063-17910E774AB5}" type="pres">
      <dgm:prSet presAssocID="{7A6C1891-CD69-4939-8B16-06F389632744}" presName="composite" presStyleCnt="0"/>
      <dgm:spPr/>
    </dgm:pt>
    <dgm:pt modelId="{9195E487-4C07-4B05-978A-4E852456BB58}" type="pres">
      <dgm:prSet presAssocID="{7A6C1891-CD69-4939-8B16-06F389632744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5B24E1AF-1982-4E04-9AAD-EEE2AA290C1A}" type="pres">
      <dgm:prSet presAssocID="{7A6C1891-CD69-4939-8B16-06F389632744}" presName="descendantText" presStyleLbl="alignAcc1" presStyleIdx="1" presStyleCnt="6" custLinFactY="100000" custLinFactNeighborY="129132">
        <dgm:presLayoutVars>
          <dgm:bulletEnabled val="1"/>
        </dgm:presLayoutVars>
      </dgm:prSet>
      <dgm:spPr/>
    </dgm:pt>
    <dgm:pt modelId="{26B97922-C725-4E74-BFCA-9F8A77AE8783}" type="pres">
      <dgm:prSet presAssocID="{8C840C12-EDCF-4EAE-B814-259B222C04CF}" presName="sp" presStyleCnt="0"/>
      <dgm:spPr/>
    </dgm:pt>
    <dgm:pt modelId="{CB71EB59-1E4D-4234-856F-8B1E521B2CE1}" type="pres">
      <dgm:prSet presAssocID="{7A350087-EEEB-454E-8EEC-BD0697C06F27}" presName="composite" presStyleCnt="0"/>
      <dgm:spPr/>
    </dgm:pt>
    <dgm:pt modelId="{4E6E814B-33EC-425A-A7EB-394FFDD67CE4}" type="pres">
      <dgm:prSet presAssocID="{7A350087-EEEB-454E-8EEC-BD0697C06F27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564F9164-EBAF-46F6-8B5F-57CB21FD57B9}" type="pres">
      <dgm:prSet presAssocID="{7A350087-EEEB-454E-8EEC-BD0697C06F27}" presName="descendantText" presStyleLbl="alignAcc1" presStyleIdx="2" presStyleCnt="6" custLinFactY="-9777" custLinFactNeighborY="-100000">
        <dgm:presLayoutVars>
          <dgm:bulletEnabled val="1"/>
        </dgm:presLayoutVars>
      </dgm:prSet>
      <dgm:spPr/>
    </dgm:pt>
    <dgm:pt modelId="{4DB1A46B-CB82-488C-AF6C-8BE73311FDA3}" type="pres">
      <dgm:prSet presAssocID="{678169CB-B4AB-4800-B4E1-A17184F53661}" presName="sp" presStyleCnt="0"/>
      <dgm:spPr/>
    </dgm:pt>
    <dgm:pt modelId="{8CD4055E-4E37-4FD7-8064-44412D3A0E5A}" type="pres">
      <dgm:prSet presAssocID="{C09FF0AD-651B-47D0-8B0F-D5B6C4CF5B40}" presName="composite" presStyleCnt="0"/>
      <dgm:spPr/>
    </dgm:pt>
    <dgm:pt modelId="{E485C0F8-38B3-4099-BF00-B07C2672BF48}" type="pres">
      <dgm:prSet presAssocID="{C09FF0AD-651B-47D0-8B0F-D5B6C4CF5B40}" presName="parentText" presStyleLbl="alignNode1" presStyleIdx="3" presStyleCnt="6" custLinFactNeighborX="-2941" custLinFactNeighborY="0">
        <dgm:presLayoutVars>
          <dgm:chMax val="1"/>
          <dgm:bulletEnabled val="1"/>
        </dgm:presLayoutVars>
      </dgm:prSet>
      <dgm:spPr/>
    </dgm:pt>
    <dgm:pt modelId="{989BE6F9-3A56-428E-9B14-97018A6129E6}" type="pres">
      <dgm:prSet presAssocID="{C09FF0AD-651B-47D0-8B0F-D5B6C4CF5B40}" presName="descendantText" presStyleLbl="alignAcc1" presStyleIdx="3" presStyleCnt="6" custLinFactY="15612" custLinFactNeighborX="-604" custLinFactNeighborY="100000">
        <dgm:presLayoutVars>
          <dgm:bulletEnabled val="1"/>
        </dgm:presLayoutVars>
      </dgm:prSet>
      <dgm:spPr/>
    </dgm:pt>
    <dgm:pt modelId="{E098BF54-2055-4748-9622-9753EEF78FB4}" type="pres">
      <dgm:prSet presAssocID="{90665E3A-8D80-4B57-8C22-DC24E71AABBB}" presName="sp" presStyleCnt="0"/>
      <dgm:spPr/>
    </dgm:pt>
    <dgm:pt modelId="{B0213F74-92CE-4878-B824-910CD679FA00}" type="pres">
      <dgm:prSet presAssocID="{37CF9F9A-3ACD-495A-B5A9-065007631590}" presName="composite" presStyleCnt="0"/>
      <dgm:spPr/>
    </dgm:pt>
    <dgm:pt modelId="{CFD40E51-AA02-40D9-816B-80D6846A7F17}" type="pres">
      <dgm:prSet presAssocID="{37CF9F9A-3ACD-495A-B5A9-065007631590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7DA28B21-9244-4EBF-831A-3A5F17098EF1}" type="pres">
      <dgm:prSet presAssocID="{37CF9F9A-3ACD-495A-B5A9-065007631590}" presName="descendantText" presStyleLbl="alignAcc1" presStyleIdx="4" presStyleCnt="6" custLinFactY="14325" custLinFactNeighborY="100000">
        <dgm:presLayoutVars>
          <dgm:bulletEnabled val="1"/>
        </dgm:presLayoutVars>
      </dgm:prSet>
      <dgm:spPr/>
    </dgm:pt>
    <dgm:pt modelId="{08B8021D-9917-4BCC-960E-D0E7C33D560D}" type="pres">
      <dgm:prSet presAssocID="{EB2B23D6-7D9B-46E3-8340-F28963AF0682}" presName="sp" presStyleCnt="0"/>
      <dgm:spPr/>
    </dgm:pt>
    <dgm:pt modelId="{C7D1AEDC-902E-45FD-9569-604D003CD414}" type="pres">
      <dgm:prSet presAssocID="{92CE83F7-1E12-47EE-8920-45EEEB9DD472}" presName="composite" presStyleCnt="0"/>
      <dgm:spPr/>
    </dgm:pt>
    <dgm:pt modelId="{737B9824-62E7-473B-8614-79C35A361E94}" type="pres">
      <dgm:prSet presAssocID="{92CE83F7-1E12-47EE-8920-45EEEB9DD472}" presName="parentText" presStyleLbl="alignNode1" presStyleIdx="5" presStyleCnt="6" custLinFactNeighborY="2671">
        <dgm:presLayoutVars>
          <dgm:chMax val="1"/>
          <dgm:bulletEnabled val="1"/>
        </dgm:presLayoutVars>
      </dgm:prSet>
      <dgm:spPr/>
    </dgm:pt>
    <dgm:pt modelId="{74D905AF-77D9-4507-A3E9-7124705B8665}" type="pres">
      <dgm:prSet presAssocID="{92CE83F7-1E12-47EE-8920-45EEEB9DD472}" presName="descendantText" presStyleLbl="alignAcc1" presStyleIdx="5" presStyleCnt="6" custLinFactY="-134078" custLinFactNeighborY="-200000">
        <dgm:presLayoutVars>
          <dgm:bulletEnabled val="1"/>
        </dgm:presLayoutVars>
      </dgm:prSet>
      <dgm:spPr/>
    </dgm:pt>
  </dgm:ptLst>
  <dgm:cxnLst>
    <dgm:cxn modelId="{02EC8507-0BDB-42FD-95C3-5386266743D3}" srcId="{7A6C1891-CD69-4939-8B16-06F389632744}" destId="{46CBECDE-F91C-4A49-852D-15BDDB71044F}" srcOrd="0" destOrd="0" parTransId="{E09C0705-5EF6-4247-BEB4-244DCEFCDDC2}" sibTransId="{D906C652-86F0-40B3-BB59-EA03321BCD3E}"/>
    <dgm:cxn modelId="{0021BD14-EDFF-49A2-BE94-B7F8B9E9CEFC}" type="presOf" srcId="{37CF9F9A-3ACD-495A-B5A9-065007631590}" destId="{CFD40E51-AA02-40D9-816B-80D6846A7F17}" srcOrd="0" destOrd="0" presId="urn:microsoft.com/office/officeart/2005/8/layout/chevron2"/>
    <dgm:cxn modelId="{AC699C23-4FF7-4481-943F-0A2B8352E6C6}" type="presOf" srcId="{13003BB3-0655-4EC0-901F-7C0F183A7715}" destId="{564F9164-EBAF-46F6-8B5F-57CB21FD57B9}" srcOrd="0" destOrd="0" presId="urn:microsoft.com/office/officeart/2005/8/layout/chevron2"/>
    <dgm:cxn modelId="{543B0929-E6D3-43B3-A5AD-26B2C22A5B0D}" srcId="{8C54F6F7-97D5-4915-8E0A-EB3ABBC30DA7}" destId="{C09FF0AD-651B-47D0-8B0F-D5B6C4CF5B40}" srcOrd="3" destOrd="0" parTransId="{85AD09D3-BBE8-470B-B051-DCB069A66324}" sibTransId="{90665E3A-8D80-4B57-8C22-DC24E71AABBB}"/>
    <dgm:cxn modelId="{8C66D336-C81C-40A3-9CD8-DF16349790CE}" srcId="{31F11224-4118-4F1D-B980-7CD02CF86DFD}" destId="{A9BFFC78-6463-4D2C-8F5C-95B4EED1DE35}" srcOrd="0" destOrd="0" parTransId="{20FE2920-691B-416C-BF41-DB690969A353}" sibTransId="{8BA5A59B-60A1-4006-AD03-A72D3C69921E}"/>
    <dgm:cxn modelId="{7E81C25C-8838-437E-B13E-2ED4E324A3BF}" srcId="{7A350087-EEEB-454E-8EEC-BD0697C06F27}" destId="{13003BB3-0655-4EC0-901F-7C0F183A7715}" srcOrd="0" destOrd="0" parTransId="{AEBAC87A-7ACF-4C9D-95ED-1B88DC6F550B}" sibTransId="{EB577D45-CCD4-44DD-95EE-A48A92ABEEA2}"/>
    <dgm:cxn modelId="{1DA1E145-41DE-4405-A55F-F310A1B36F92}" type="presOf" srcId="{46CBECDE-F91C-4A49-852D-15BDDB71044F}" destId="{5B24E1AF-1982-4E04-9AAD-EEE2AA290C1A}" srcOrd="0" destOrd="0" presId="urn:microsoft.com/office/officeart/2005/8/layout/chevron2"/>
    <dgm:cxn modelId="{116E0346-4129-4D08-8523-B7486C70B850}" type="presOf" srcId="{0200F3A1-9609-4969-AF19-EA39B39CC2CA}" destId="{7DA28B21-9244-4EBF-831A-3A5F17098EF1}" srcOrd="0" destOrd="0" presId="urn:microsoft.com/office/officeart/2005/8/layout/chevron2"/>
    <dgm:cxn modelId="{7849506B-CA9A-4975-807D-4255DBDC1B5A}" srcId="{8C54F6F7-97D5-4915-8E0A-EB3ABBC30DA7}" destId="{31F11224-4118-4F1D-B980-7CD02CF86DFD}" srcOrd="0" destOrd="0" parTransId="{4A95FEC1-6B8B-4B7A-AD03-4316E9069F21}" sibTransId="{9EAB2190-B55F-4DD6-94A5-CE66DB1F7147}"/>
    <dgm:cxn modelId="{87A3496E-EA9D-4404-ABB1-FA4F3A946EC9}" type="presOf" srcId="{16ADCE34-2CD6-4AAE-9F9F-F0D874DC48AF}" destId="{989BE6F9-3A56-428E-9B14-97018A6129E6}" srcOrd="0" destOrd="0" presId="urn:microsoft.com/office/officeart/2005/8/layout/chevron2"/>
    <dgm:cxn modelId="{9D99A872-3858-48CC-9568-858833420A94}" type="presOf" srcId="{A9BFFC78-6463-4D2C-8F5C-95B4EED1DE35}" destId="{B85B71D9-123C-4BD5-9731-6BE603F3A786}" srcOrd="0" destOrd="0" presId="urn:microsoft.com/office/officeart/2005/8/layout/chevron2"/>
    <dgm:cxn modelId="{4CF91C59-81FE-421B-8CCD-1BB2915CD0BD}" srcId="{C09FF0AD-651B-47D0-8B0F-D5B6C4CF5B40}" destId="{16ADCE34-2CD6-4AAE-9F9F-F0D874DC48AF}" srcOrd="0" destOrd="0" parTransId="{E65F615A-223C-4550-BA5B-5230AE16A38B}" sibTransId="{B88E5951-FD67-4D1E-9B15-07EE29585FC1}"/>
    <dgm:cxn modelId="{140DE97C-E31F-460C-AD08-7908AD03BC90}" srcId="{8C54F6F7-97D5-4915-8E0A-EB3ABBC30DA7}" destId="{7A6C1891-CD69-4939-8B16-06F389632744}" srcOrd="1" destOrd="0" parTransId="{A7A0CFAA-033A-4DE6-A150-25B0FFFD5E90}" sibTransId="{8C840C12-EDCF-4EAE-B814-259B222C04CF}"/>
    <dgm:cxn modelId="{80FDAE7F-5B91-4312-A168-5A99967436F4}" type="presOf" srcId="{BCEEEEE1-B13F-451C-966A-4C3991FFBE86}" destId="{74D905AF-77D9-4507-A3E9-7124705B8665}" srcOrd="0" destOrd="0" presId="urn:microsoft.com/office/officeart/2005/8/layout/chevron2"/>
    <dgm:cxn modelId="{734EBF85-E7B2-490F-B192-E6E81C9E2365}" srcId="{37CF9F9A-3ACD-495A-B5A9-065007631590}" destId="{0200F3A1-9609-4969-AF19-EA39B39CC2CA}" srcOrd="0" destOrd="0" parTransId="{04C03A44-CDB3-4189-9BC3-ECD715094B71}" sibTransId="{A919F266-B888-4575-A460-D29BE142AB8E}"/>
    <dgm:cxn modelId="{BDC5AF89-3454-46EA-A4F1-2E10465567BC}" srcId="{92CE83F7-1E12-47EE-8920-45EEEB9DD472}" destId="{BCEEEEE1-B13F-451C-966A-4C3991FFBE86}" srcOrd="0" destOrd="0" parTransId="{A92E5728-F391-42A8-AB51-B93FE752F5B8}" sibTransId="{997D9F95-3985-49C1-8E83-046154810E39}"/>
    <dgm:cxn modelId="{635D4493-CB0E-44DC-96C9-8AEF70ABE589}" srcId="{8C54F6F7-97D5-4915-8E0A-EB3ABBC30DA7}" destId="{92CE83F7-1E12-47EE-8920-45EEEB9DD472}" srcOrd="5" destOrd="0" parTransId="{DAF31F8B-25A5-4B41-B2F3-F6C34816CB36}" sibTransId="{163B8DE1-B4ED-4539-AD5F-AEAFAA4CF290}"/>
    <dgm:cxn modelId="{5B6F4B94-E724-432A-B42B-7B1FB435FCA0}" type="presOf" srcId="{31F11224-4118-4F1D-B980-7CD02CF86DFD}" destId="{C0242B66-6E03-46F4-A77F-1E8E75A0E278}" srcOrd="0" destOrd="0" presId="urn:microsoft.com/office/officeart/2005/8/layout/chevron2"/>
    <dgm:cxn modelId="{7332DAA5-FD75-48ED-ADB1-86478EC88E85}" type="presOf" srcId="{7A6C1891-CD69-4939-8B16-06F389632744}" destId="{9195E487-4C07-4B05-978A-4E852456BB58}" srcOrd="0" destOrd="0" presId="urn:microsoft.com/office/officeart/2005/8/layout/chevron2"/>
    <dgm:cxn modelId="{6826FCA7-CD53-4F05-A319-E5435A8A84A3}" srcId="{8C54F6F7-97D5-4915-8E0A-EB3ABBC30DA7}" destId="{7A350087-EEEB-454E-8EEC-BD0697C06F27}" srcOrd="2" destOrd="0" parTransId="{D1662437-F089-4827-9579-3748FE0E13B8}" sibTransId="{678169CB-B4AB-4800-B4E1-A17184F53661}"/>
    <dgm:cxn modelId="{DC79CDAA-DC95-4CD1-9EE1-B73DE6B4EC87}" srcId="{8C54F6F7-97D5-4915-8E0A-EB3ABBC30DA7}" destId="{37CF9F9A-3ACD-495A-B5A9-065007631590}" srcOrd="4" destOrd="0" parTransId="{5B9B1535-F8CB-4DE7-B0A1-7C2DA2AF4A1B}" sibTransId="{EB2B23D6-7D9B-46E3-8340-F28963AF0682}"/>
    <dgm:cxn modelId="{FAC5D3C6-F517-49E1-A11C-19EA47965E3D}" type="presOf" srcId="{8C54F6F7-97D5-4915-8E0A-EB3ABBC30DA7}" destId="{ABA8CFD3-20CE-4222-9B79-4D3A3FC3B213}" srcOrd="0" destOrd="0" presId="urn:microsoft.com/office/officeart/2005/8/layout/chevron2"/>
    <dgm:cxn modelId="{10BE23CF-AE6F-44CB-9BF7-54880FF558CC}" type="presOf" srcId="{C09FF0AD-651B-47D0-8B0F-D5B6C4CF5B40}" destId="{E485C0F8-38B3-4099-BF00-B07C2672BF48}" srcOrd="0" destOrd="0" presId="urn:microsoft.com/office/officeart/2005/8/layout/chevron2"/>
    <dgm:cxn modelId="{669805E0-B099-4539-9C43-E0D0F8E7FE27}" type="presOf" srcId="{92CE83F7-1E12-47EE-8920-45EEEB9DD472}" destId="{737B9824-62E7-473B-8614-79C35A361E94}" srcOrd="0" destOrd="0" presId="urn:microsoft.com/office/officeart/2005/8/layout/chevron2"/>
    <dgm:cxn modelId="{F4DBD6E5-8CB0-4B40-9E1D-C784180B9296}" type="presOf" srcId="{7A350087-EEEB-454E-8EEC-BD0697C06F27}" destId="{4E6E814B-33EC-425A-A7EB-394FFDD67CE4}" srcOrd="0" destOrd="0" presId="urn:microsoft.com/office/officeart/2005/8/layout/chevron2"/>
    <dgm:cxn modelId="{D4DE9FAB-C853-4F0C-B5A5-CC8728CDE77B}" type="presParOf" srcId="{ABA8CFD3-20CE-4222-9B79-4D3A3FC3B213}" destId="{92588D68-0C93-4C5C-B347-7B14F76CB154}" srcOrd="0" destOrd="0" presId="urn:microsoft.com/office/officeart/2005/8/layout/chevron2"/>
    <dgm:cxn modelId="{37D5523A-3930-4795-9D2F-DFEB4EA5CF3E}" type="presParOf" srcId="{92588D68-0C93-4C5C-B347-7B14F76CB154}" destId="{C0242B66-6E03-46F4-A77F-1E8E75A0E278}" srcOrd="0" destOrd="0" presId="urn:microsoft.com/office/officeart/2005/8/layout/chevron2"/>
    <dgm:cxn modelId="{228B6DE8-267C-4B13-87ED-0AE7DF853EB0}" type="presParOf" srcId="{92588D68-0C93-4C5C-B347-7B14F76CB154}" destId="{B85B71D9-123C-4BD5-9731-6BE603F3A786}" srcOrd="1" destOrd="0" presId="urn:microsoft.com/office/officeart/2005/8/layout/chevron2"/>
    <dgm:cxn modelId="{306BDDAD-F0E7-44AB-A941-4D4A73A25034}" type="presParOf" srcId="{ABA8CFD3-20CE-4222-9B79-4D3A3FC3B213}" destId="{7B8A0AD1-6786-423E-8F91-4DD7DAD9A7CE}" srcOrd="1" destOrd="0" presId="urn:microsoft.com/office/officeart/2005/8/layout/chevron2"/>
    <dgm:cxn modelId="{9A3075D9-25CF-4029-9531-4EED9906A907}" type="presParOf" srcId="{ABA8CFD3-20CE-4222-9B79-4D3A3FC3B213}" destId="{DF2D8D2A-C3FA-471E-A063-17910E774AB5}" srcOrd="2" destOrd="0" presId="urn:microsoft.com/office/officeart/2005/8/layout/chevron2"/>
    <dgm:cxn modelId="{F4F26CC8-1F46-4871-9101-B072873B526C}" type="presParOf" srcId="{DF2D8D2A-C3FA-471E-A063-17910E774AB5}" destId="{9195E487-4C07-4B05-978A-4E852456BB58}" srcOrd="0" destOrd="0" presId="urn:microsoft.com/office/officeart/2005/8/layout/chevron2"/>
    <dgm:cxn modelId="{915E4CFE-7130-42B2-B126-045D0A96F328}" type="presParOf" srcId="{DF2D8D2A-C3FA-471E-A063-17910E774AB5}" destId="{5B24E1AF-1982-4E04-9AAD-EEE2AA290C1A}" srcOrd="1" destOrd="0" presId="urn:microsoft.com/office/officeart/2005/8/layout/chevron2"/>
    <dgm:cxn modelId="{AF1AA649-5593-49D6-AC08-7DB2CDEEF772}" type="presParOf" srcId="{ABA8CFD3-20CE-4222-9B79-4D3A3FC3B213}" destId="{26B97922-C725-4E74-BFCA-9F8A77AE8783}" srcOrd="3" destOrd="0" presId="urn:microsoft.com/office/officeart/2005/8/layout/chevron2"/>
    <dgm:cxn modelId="{08319566-E9C1-465A-9016-CB9363D99937}" type="presParOf" srcId="{ABA8CFD3-20CE-4222-9B79-4D3A3FC3B213}" destId="{CB71EB59-1E4D-4234-856F-8B1E521B2CE1}" srcOrd="4" destOrd="0" presId="urn:microsoft.com/office/officeart/2005/8/layout/chevron2"/>
    <dgm:cxn modelId="{3024EAD9-6034-40EF-AD42-480387E2E5B1}" type="presParOf" srcId="{CB71EB59-1E4D-4234-856F-8B1E521B2CE1}" destId="{4E6E814B-33EC-425A-A7EB-394FFDD67CE4}" srcOrd="0" destOrd="0" presId="urn:microsoft.com/office/officeart/2005/8/layout/chevron2"/>
    <dgm:cxn modelId="{53A90BCD-CF67-4CD7-8AFA-620C6366E684}" type="presParOf" srcId="{CB71EB59-1E4D-4234-856F-8B1E521B2CE1}" destId="{564F9164-EBAF-46F6-8B5F-57CB21FD57B9}" srcOrd="1" destOrd="0" presId="urn:microsoft.com/office/officeart/2005/8/layout/chevron2"/>
    <dgm:cxn modelId="{01BA7B1F-97A7-43E0-8B81-7A89378C8C28}" type="presParOf" srcId="{ABA8CFD3-20CE-4222-9B79-4D3A3FC3B213}" destId="{4DB1A46B-CB82-488C-AF6C-8BE73311FDA3}" srcOrd="5" destOrd="0" presId="urn:microsoft.com/office/officeart/2005/8/layout/chevron2"/>
    <dgm:cxn modelId="{471A8677-00AB-4BE3-9A96-90606175247B}" type="presParOf" srcId="{ABA8CFD3-20CE-4222-9B79-4D3A3FC3B213}" destId="{8CD4055E-4E37-4FD7-8064-44412D3A0E5A}" srcOrd="6" destOrd="0" presId="urn:microsoft.com/office/officeart/2005/8/layout/chevron2"/>
    <dgm:cxn modelId="{0759B9E9-42FB-4BD9-9110-FBE88E64889B}" type="presParOf" srcId="{8CD4055E-4E37-4FD7-8064-44412D3A0E5A}" destId="{E485C0F8-38B3-4099-BF00-B07C2672BF48}" srcOrd="0" destOrd="0" presId="urn:microsoft.com/office/officeart/2005/8/layout/chevron2"/>
    <dgm:cxn modelId="{C4291B7A-23E0-4736-ADDE-A17E2B41E066}" type="presParOf" srcId="{8CD4055E-4E37-4FD7-8064-44412D3A0E5A}" destId="{989BE6F9-3A56-428E-9B14-97018A6129E6}" srcOrd="1" destOrd="0" presId="urn:microsoft.com/office/officeart/2005/8/layout/chevron2"/>
    <dgm:cxn modelId="{A09B1EAC-D0DF-44BA-AF55-B0EB982A6C58}" type="presParOf" srcId="{ABA8CFD3-20CE-4222-9B79-4D3A3FC3B213}" destId="{E098BF54-2055-4748-9622-9753EEF78FB4}" srcOrd="7" destOrd="0" presId="urn:microsoft.com/office/officeart/2005/8/layout/chevron2"/>
    <dgm:cxn modelId="{7CCDEF36-F6CF-423F-B1C1-B935D7E7998F}" type="presParOf" srcId="{ABA8CFD3-20CE-4222-9B79-4D3A3FC3B213}" destId="{B0213F74-92CE-4878-B824-910CD679FA00}" srcOrd="8" destOrd="0" presId="urn:microsoft.com/office/officeart/2005/8/layout/chevron2"/>
    <dgm:cxn modelId="{21BAFB46-DB2A-4410-9767-EB5315DFA032}" type="presParOf" srcId="{B0213F74-92CE-4878-B824-910CD679FA00}" destId="{CFD40E51-AA02-40D9-816B-80D6846A7F17}" srcOrd="0" destOrd="0" presId="urn:microsoft.com/office/officeart/2005/8/layout/chevron2"/>
    <dgm:cxn modelId="{513BA653-DF78-4364-B345-A9C70946EF41}" type="presParOf" srcId="{B0213F74-92CE-4878-B824-910CD679FA00}" destId="{7DA28B21-9244-4EBF-831A-3A5F17098EF1}" srcOrd="1" destOrd="0" presId="urn:microsoft.com/office/officeart/2005/8/layout/chevron2"/>
    <dgm:cxn modelId="{78B3035B-52E4-4853-A4B6-75FDBDB5FE74}" type="presParOf" srcId="{ABA8CFD3-20CE-4222-9B79-4D3A3FC3B213}" destId="{08B8021D-9917-4BCC-960E-D0E7C33D560D}" srcOrd="9" destOrd="0" presId="urn:microsoft.com/office/officeart/2005/8/layout/chevron2"/>
    <dgm:cxn modelId="{58B0658E-665C-40CC-84FE-7E614CB6D460}" type="presParOf" srcId="{ABA8CFD3-20CE-4222-9B79-4D3A3FC3B213}" destId="{C7D1AEDC-902E-45FD-9569-604D003CD414}" srcOrd="10" destOrd="0" presId="urn:microsoft.com/office/officeart/2005/8/layout/chevron2"/>
    <dgm:cxn modelId="{3D84673E-0C52-4EAF-8C2B-3E8DC8E93FB5}" type="presParOf" srcId="{C7D1AEDC-902E-45FD-9569-604D003CD414}" destId="{737B9824-62E7-473B-8614-79C35A361E94}" srcOrd="0" destOrd="0" presId="urn:microsoft.com/office/officeart/2005/8/layout/chevron2"/>
    <dgm:cxn modelId="{C5C04908-D4AF-4FFB-847D-0434C494DA2A}" type="presParOf" srcId="{C7D1AEDC-902E-45FD-9569-604D003CD414}" destId="{74D905AF-77D9-4507-A3E9-7124705B866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01E7D-E136-48AC-94DA-8AAF90A06901}">
      <dsp:nvSpPr>
        <dsp:cNvPr id="0" name=""/>
        <dsp:cNvSpPr/>
      </dsp:nvSpPr>
      <dsp:spPr>
        <a:xfrm>
          <a:off x="1814" y="0"/>
          <a:ext cx="3714831" cy="1030700"/>
        </a:xfrm>
        <a:prstGeom prst="chevron">
          <a:avLst/>
        </a:prstGeom>
        <a:solidFill>
          <a:srgbClr val="70BD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>
              <a:latin typeface="Univers" panose="020B0503020202020204" pitchFamily="34" charset="0"/>
            </a:rPr>
            <a:t>OLA 1</a:t>
          </a:r>
        </a:p>
      </dsp:txBody>
      <dsp:txXfrm>
        <a:off x="517164" y="0"/>
        <a:ext cx="2684131" cy="1030700"/>
      </dsp:txXfrm>
    </dsp:sp>
    <dsp:sp modelId="{B779AF85-3D26-4736-A210-85947A06B966}">
      <dsp:nvSpPr>
        <dsp:cNvPr id="0" name=""/>
        <dsp:cNvSpPr/>
      </dsp:nvSpPr>
      <dsp:spPr>
        <a:xfrm>
          <a:off x="3397082" y="0"/>
          <a:ext cx="3435213" cy="1030700"/>
        </a:xfrm>
        <a:prstGeom prst="chevron">
          <a:avLst/>
        </a:prstGeom>
        <a:solidFill>
          <a:srgbClr val="0024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>
              <a:latin typeface="Univers" panose="020B0503020202020204" pitchFamily="34" charset="0"/>
            </a:rPr>
            <a:t>OLA 2</a:t>
          </a:r>
        </a:p>
      </dsp:txBody>
      <dsp:txXfrm>
        <a:off x="3912432" y="0"/>
        <a:ext cx="2404513" cy="1030700"/>
      </dsp:txXfrm>
    </dsp:sp>
    <dsp:sp modelId="{A633CD62-6965-460B-AED7-9BA8A07EAF7E}">
      <dsp:nvSpPr>
        <dsp:cNvPr id="0" name=""/>
        <dsp:cNvSpPr/>
      </dsp:nvSpPr>
      <dsp:spPr>
        <a:xfrm>
          <a:off x="6514546" y="0"/>
          <a:ext cx="3195636" cy="1030700"/>
        </a:xfrm>
        <a:prstGeom prst="chevron">
          <a:avLst/>
        </a:prstGeom>
        <a:solidFill>
          <a:srgbClr val="FF9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>
              <a:latin typeface="Univers" panose="020B0503020202020204" pitchFamily="34" charset="0"/>
            </a:rPr>
            <a:t>OLA 3</a:t>
          </a:r>
        </a:p>
      </dsp:txBody>
      <dsp:txXfrm>
        <a:off x="7029896" y="0"/>
        <a:ext cx="2164936" cy="10307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42B66-6E03-46F4-A77F-1E8E75A0E278}">
      <dsp:nvSpPr>
        <dsp:cNvPr id="0" name=""/>
        <dsp:cNvSpPr/>
      </dsp:nvSpPr>
      <dsp:spPr>
        <a:xfrm rot="5400000">
          <a:off x="-64242" y="66155"/>
          <a:ext cx="428284" cy="299799"/>
        </a:xfrm>
        <a:prstGeom prst="chevron">
          <a:avLst/>
        </a:prstGeom>
        <a:solidFill>
          <a:srgbClr val="52AB8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latin typeface="Univers Condensed" panose="020B0506020202050204" pitchFamily="34" charset="0"/>
            </a:rPr>
            <a:t>1</a:t>
          </a:r>
        </a:p>
      </dsp:txBody>
      <dsp:txXfrm rot="-5400000">
        <a:off x="1" y="151813"/>
        <a:ext cx="299799" cy="128485"/>
      </dsp:txXfrm>
    </dsp:sp>
    <dsp:sp modelId="{B85B71D9-123C-4BD5-9731-6BE603F3A786}">
      <dsp:nvSpPr>
        <dsp:cNvPr id="0" name=""/>
        <dsp:cNvSpPr/>
      </dsp:nvSpPr>
      <dsp:spPr>
        <a:xfrm rot="5400000">
          <a:off x="1169664" y="-862086"/>
          <a:ext cx="278531" cy="20182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2AB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latin typeface="Univers Condensed" panose="020B0506020202050204" pitchFamily="34" charset="0"/>
            </a:rPr>
            <a:t>Gründung</a:t>
          </a:r>
        </a:p>
      </dsp:txBody>
      <dsp:txXfrm rot="-5400000">
        <a:off x="299800" y="21375"/>
        <a:ext cx="2004664" cy="251337"/>
      </dsp:txXfrm>
    </dsp:sp>
    <dsp:sp modelId="{9195E487-4C07-4B05-978A-4E852456BB58}">
      <dsp:nvSpPr>
        <dsp:cNvPr id="0" name=""/>
        <dsp:cNvSpPr/>
      </dsp:nvSpPr>
      <dsp:spPr>
        <a:xfrm rot="5400000">
          <a:off x="-64242" y="379726"/>
          <a:ext cx="428284" cy="299799"/>
        </a:xfrm>
        <a:prstGeom prst="chevron">
          <a:avLst/>
        </a:prstGeom>
        <a:solidFill>
          <a:srgbClr val="0024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latin typeface="Univers Condensed" panose="020B0506020202050204" pitchFamily="34" charset="0"/>
            </a:rPr>
            <a:t>2</a:t>
          </a:r>
        </a:p>
      </dsp:txBody>
      <dsp:txXfrm rot="-5400000">
        <a:off x="1" y="465384"/>
        <a:ext cx="299799" cy="128485"/>
      </dsp:txXfrm>
    </dsp:sp>
    <dsp:sp modelId="{5B24E1AF-1982-4E04-9AAD-EEE2AA290C1A}">
      <dsp:nvSpPr>
        <dsp:cNvPr id="0" name=""/>
        <dsp:cNvSpPr/>
      </dsp:nvSpPr>
      <dsp:spPr>
        <a:xfrm rot="5400000">
          <a:off x="1169737" y="83414"/>
          <a:ext cx="278385" cy="20182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2AB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latin typeface="Univers Condensed" panose="020B0506020202050204" pitchFamily="34" charset="0"/>
            </a:rPr>
            <a:t>Erdung</a:t>
          </a:r>
        </a:p>
      </dsp:txBody>
      <dsp:txXfrm rot="-5400000">
        <a:off x="299799" y="966942"/>
        <a:ext cx="2004671" cy="251205"/>
      </dsp:txXfrm>
    </dsp:sp>
    <dsp:sp modelId="{4E6E814B-33EC-425A-A7EB-394FFDD67CE4}">
      <dsp:nvSpPr>
        <dsp:cNvPr id="0" name=""/>
        <dsp:cNvSpPr/>
      </dsp:nvSpPr>
      <dsp:spPr>
        <a:xfrm rot="5400000">
          <a:off x="-64242" y="693297"/>
          <a:ext cx="428284" cy="299799"/>
        </a:xfrm>
        <a:prstGeom prst="chevron">
          <a:avLst/>
        </a:prstGeom>
        <a:solidFill>
          <a:srgbClr val="FF96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latin typeface="Univers Condensed" panose="020B0506020202050204" pitchFamily="34" charset="0"/>
            </a:rPr>
            <a:t>3</a:t>
          </a:r>
        </a:p>
      </dsp:txBody>
      <dsp:txXfrm rot="-5400000">
        <a:off x="1" y="778955"/>
        <a:ext cx="299799" cy="128485"/>
      </dsp:txXfrm>
    </dsp:sp>
    <dsp:sp modelId="{564F9164-EBAF-46F6-8B5F-57CB21FD57B9}">
      <dsp:nvSpPr>
        <dsp:cNvPr id="0" name=""/>
        <dsp:cNvSpPr/>
      </dsp:nvSpPr>
      <dsp:spPr>
        <a:xfrm rot="5400000">
          <a:off x="1169737" y="-546486"/>
          <a:ext cx="278385" cy="20182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43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latin typeface="Univers Condensed" panose="020B0506020202050204" pitchFamily="34" charset="0"/>
            </a:rPr>
            <a:t>Maste</a:t>
          </a:r>
        </a:p>
      </dsp:txBody>
      <dsp:txXfrm rot="-5400000">
        <a:off x="299799" y="337042"/>
        <a:ext cx="2004671" cy="251205"/>
      </dsp:txXfrm>
    </dsp:sp>
    <dsp:sp modelId="{E485C0F8-38B3-4099-BF00-B07C2672BF48}">
      <dsp:nvSpPr>
        <dsp:cNvPr id="0" name=""/>
        <dsp:cNvSpPr/>
      </dsp:nvSpPr>
      <dsp:spPr>
        <a:xfrm rot="5400000">
          <a:off x="-64242" y="1006868"/>
          <a:ext cx="428284" cy="299799"/>
        </a:xfrm>
        <a:prstGeom prst="chevron">
          <a:avLst/>
        </a:prstGeom>
        <a:solidFill>
          <a:srgbClr val="52AB8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latin typeface="Univers Condensed" panose="020B0506020202050204" pitchFamily="34" charset="0"/>
            </a:rPr>
            <a:t>4</a:t>
          </a:r>
        </a:p>
      </dsp:txBody>
      <dsp:txXfrm rot="-5400000">
        <a:off x="1" y="1092526"/>
        <a:ext cx="299799" cy="128485"/>
      </dsp:txXfrm>
    </dsp:sp>
    <dsp:sp modelId="{989BE6F9-3A56-428E-9B14-97018A6129E6}">
      <dsp:nvSpPr>
        <dsp:cNvPr id="0" name=""/>
        <dsp:cNvSpPr/>
      </dsp:nvSpPr>
      <dsp:spPr>
        <a:xfrm rot="5400000">
          <a:off x="1157547" y="394533"/>
          <a:ext cx="278385" cy="20182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43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latin typeface="Univers Condensed" panose="020B0506020202050204" pitchFamily="34" charset="0"/>
            </a:rPr>
            <a:t>Oberleitung</a:t>
          </a:r>
        </a:p>
      </dsp:txBody>
      <dsp:txXfrm rot="-5400000">
        <a:off x="287609" y="1278061"/>
        <a:ext cx="2004671" cy="251205"/>
      </dsp:txXfrm>
    </dsp:sp>
    <dsp:sp modelId="{CFD40E51-AA02-40D9-816B-80D6846A7F17}">
      <dsp:nvSpPr>
        <dsp:cNvPr id="0" name=""/>
        <dsp:cNvSpPr/>
      </dsp:nvSpPr>
      <dsp:spPr>
        <a:xfrm rot="5400000">
          <a:off x="-64242" y="1320439"/>
          <a:ext cx="428284" cy="299799"/>
        </a:xfrm>
        <a:prstGeom prst="chevron">
          <a:avLst/>
        </a:prstGeom>
        <a:solidFill>
          <a:srgbClr val="0024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latin typeface="Univers Condensed" panose="020B0506020202050204" pitchFamily="34" charset="0"/>
            </a:rPr>
            <a:t>5</a:t>
          </a:r>
        </a:p>
      </dsp:txBody>
      <dsp:txXfrm rot="-5400000">
        <a:off x="1" y="1406097"/>
        <a:ext cx="299799" cy="128485"/>
      </dsp:txXfrm>
    </dsp:sp>
    <dsp:sp modelId="{7DA28B21-9244-4EBF-831A-3A5F17098EF1}">
      <dsp:nvSpPr>
        <dsp:cNvPr id="0" name=""/>
        <dsp:cNvSpPr/>
      </dsp:nvSpPr>
      <dsp:spPr>
        <a:xfrm rot="5400000">
          <a:off x="1169737" y="704522"/>
          <a:ext cx="278385" cy="20182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96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latin typeface="Univers Condensed" panose="020B0506020202050204" pitchFamily="34" charset="0"/>
            </a:rPr>
            <a:t>Bahnenergieleitung</a:t>
          </a:r>
        </a:p>
      </dsp:txBody>
      <dsp:txXfrm rot="-5400000">
        <a:off x="299799" y="1588050"/>
        <a:ext cx="2004671" cy="251205"/>
      </dsp:txXfrm>
    </dsp:sp>
    <dsp:sp modelId="{737B9824-62E7-473B-8614-79C35A361E94}">
      <dsp:nvSpPr>
        <dsp:cNvPr id="0" name=""/>
        <dsp:cNvSpPr/>
      </dsp:nvSpPr>
      <dsp:spPr>
        <a:xfrm rot="5400000">
          <a:off x="-64242" y="1635922"/>
          <a:ext cx="428284" cy="299799"/>
        </a:xfrm>
        <a:prstGeom prst="chevron">
          <a:avLst/>
        </a:prstGeom>
        <a:solidFill>
          <a:srgbClr val="FF96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latin typeface="Univers Condensed" panose="020B0506020202050204" pitchFamily="34" charset="0"/>
            </a:rPr>
            <a:t>6</a:t>
          </a:r>
        </a:p>
      </dsp:txBody>
      <dsp:txXfrm rot="-5400000">
        <a:off x="1" y="1721580"/>
        <a:ext cx="299799" cy="128485"/>
      </dsp:txXfrm>
    </dsp:sp>
    <dsp:sp modelId="{74D905AF-77D9-4507-A3E9-7124705B8665}">
      <dsp:nvSpPr>
        <dsp:cNvPr id="0" name=""/>
        <dsp:cNvSpPr/>
      </dsp:nvSpPr>
      <dsp:spPr>
        <a:xfrm rot="5400000">
          <a:off x="1169737" y="-230194"/>
          <a:ext cx="278385" cy="20182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96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latin typeface="Univers Condensed" panose="020B0506020202050204" pitchFamily="34" charset="0"/>
            </a:rPr>
            <a:t>Anbauteile</a:t>
          </a:r>
        </a:p>
      </dsp:txBody>
      <dsp:txXfrm rot="-5400000">
        <a:off x="299799" y="653334"/>
        <a:ext cx="2004671" cy="251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0FDD38-9A28-45DC-9B9B-5F1E7344E3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A5796FB-F43E-4D10-9D46-5A76B5DEF6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B3B98-0D64-4E9B-B7CF-B485624938D8}" type="datetimeFigureOut">
              <a:rPr lang="de-AT" smtClean="0"/>
              <a:t>22.05.2023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EF488A-E831-4BE1-8734-F635AAEFC6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3E9649-2ABF-455E-A837-5598A5372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5EC95-9D9C-42EE-B28A-4CE0D296524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10689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C673B-13BF-4762-BF83-F50A1260A620}" type="datetimeFigureOut">
              <a:rPr lang="de-AT" smtClean="0"/>
              <a:t>22.05.2023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5AAE7-C01F-49A2-9B0C-0277FE7F4E4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338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80B6FEFE-1A3C-500D-027C-4B7A516407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16700" cy="3722688"/>
          </a:xfrm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88A073F2-A05A-177D-8D31-6822B5284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de-DE">
              <a:cs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B6CDC1E9-F4EC-B156-CFEA-4C91E2CB41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4088"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54088"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54088"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54088"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54088"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CF7590B-0311-435F-93E0-457BFE8D0065}" type="slidenum">
              <a:rPr lang="en-US" altLang="de-DE" sz="1300" b="0" smtClean="0"/>
              <a:pPr/>
              <a:t>1</a:t>
            </a:fld>
            <a:endParaRPr lang="en-US" altLang="de-DE" sz="1300" b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5AAE7-C01F-49A2-9B0C-0277FE7F4E4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ADBA722-450D-0CD6-1AEB-E47EABA0F0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851245" y="1179926"/>
            <a:ext cx="6274459" cy="143167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F0A2BA2-B743-9E50-DF56-0383F29A20A0}"/>
              </a:ext>
            </a:extLst>
          </p:cNvPr>
          <p:cNvSpPr/>
          <p:nvPr userDrawn="1"/>
        </p:nvSpPr>
        <p:spPr>
          <a:xfrm>
            <a:off x="0" y="3073562"/>
            <a:ext cx="10657766" cy="3784438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3E7EB48-C2CB-6830-BB12-3BDB2D743E0B}"/>
              </a:ext>
            </a:extLst>
          </p:cNvPr>
          <p:cNvGrpSpPr/>
          <p:nvPr userDrawn="1"/>
        </p:nvGrpSpPr>
        <p:grpSpPr>
          <a:xfrm>
            <a:off x="10657766" y="1480254"/>
            <a:ext cx="1530000" cy="1610058"/>
            <a:chOff x="10677552" y="1480254"/>
            <a:chExt cx="1530000" cy="1610058"/>
          </a:xfrm>
        </p:grpSpPr>
        <p:pic>
          <p:nvPicPr>
            <p:cNvPr id="12" name="object 4">
              <a:extLst>
                <a:ext uri="{FF2B5EF4-FFF2-40B4-BE49-F238E27FC236}">
                  <a16:creationId xmlns:a16="http://schemas.microsoft.com/office/drawing/2014/main" id="{EB10895F-3107-6E25-CA28-1D3AD21E936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CA2EA11C-A194-A355-A88E-71DAA2A761D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4211" y="4047235"/>
            <a:ext cx="8129516" cy="80709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86598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CC4374A7-09FF-4008-AFD8-398C069E69E6}"/>
              </a:ext>
            </a:extLst>
          </p:cNvPr>
          <p:cNvSpPr/>
          <p:nvPr userDrawn="1"/>
        </p:nvSpPr>
        <p:spPr>
          <a:xfrm>
            <a:off x="838200" y="1609278"/>
            <a:ext cx="3630227" cy="4222719"/>
          </a:xfrm>
          <a:prstGeom prst="rect">
            <a:avLst/>
          </a:prstGeom>
          <a:solidFill>
            <a:srgbClr val="002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srgbClr val="002338"/>
              </a:solidFill>
              <a:latin typeface="+mn-lt"/>
            </a:endParaRP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E4E60FE-022D-0CE7-4E3F-5E32DAF2BA9C}"/>
              </a:ext>
            </a:extLst>
          </p:cNvPr>
          <p:cNvSpPr txBox="1">
            <a:spLocks/>
          </p:cNvSpPr>
          <p:nvPr userDrawn="1"/>
        </p:nvSpPr>
        <p:spPr>
          <a:xfrm>
            <a:off x="8610600" y="62794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233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2BCE49-FA31-1A0D-92C1-7F2DEA1E5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A5E495C-D544-F3CD-D621-538BED2731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095C270-07A8-9F80-4658-011A41DB01F8}"/>
              </a:ext>
            </a:extLst>
          </p:cNvPr>
          <p:cNvGrpSpPr/>
          <p:nvPr userDrawn="1"/>
        </p:nvGrpSpPr>
        <p:grpSpPr>
          <a:xfrm>
            <a:off x="10662000" y="0"/>
            <a:ext cx="1530000" cy="1610058"/>
            <a:chOff x="10677552" y="1480254"/>
            <a:chExt cx="1530000" cy="1610058"/>
          </a:xfrm>
        </p:grpSpPr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CEEE86D0-CBB1-8F27-7561-94FEDACE608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85401944-0C17-9D16-783E-E106EF2B396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BB75855B-5F2A-E580-2291-6CDBFDB55B67}"/>
              </a:ext>
            </a:extLst>
          </p:cNvPr>
          <p:cNvSpPr txBox="1"/>
          <p:nvPr userDrawn="1"/>
        </p:nvSpPr>
        <p:spPr>
          <a:xfrm>
            <a:off x="936656" y="3110275"/>
            <a:ext cx="3433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</a:t>
            </a:r>
            <a:endParaRPr lang="de-AT" sz="4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platzhalter 51">
            <a:extLst>
              <a:ext uri="{FF2B5EF4-FFF2-40B4-BE49-F238E27FC236}">
                <a16:creationId xmlns:a16="http://schemas.microsoft.com/office/drawing/2014/main" id="{4FCD5BFC-4F67-0690-53B4-BA90B4AD41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90857" y="2240665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6" name="Textplatzhalter 51">
            <a:extLst>
              <a:ext uri="{FF2B5EF4-FFF2-40B4-BE49-F238E27FC236}">
                <a16:creationId xmlns:a16="http://schemas.microsoft.com/office/drawing/2014/main" id="{41621193-923A-578D-CE54-3BB54D1EFB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90857" y="1612304"/>
            <a:ext cx="4232772" cy="395716"/>
          </a:xfrm>
          <a:solidFill>
            <a:srgbClr val="70BD95"/>
          </a:solidFill>
          <a:ln>
            <a:solidFill>
              <a:srgbClr val="70BD95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7" name="Textplatzhalter 51">
            <a:extLst>
              <a:ext uri="{FF2B5EF4-FFF2-40B4-BE49-F238E27FC236}">
                <a16:creationId xmlns:a16="http://schemas.microsoft.com/office/drawing/2014/main" id="{D1FCD05B-5096-714B-8DB2-99E2090B28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90857" y="2766481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8" name="Textplatzhalter 51">
            <a:extLst>
              <a:ext uri="{FF2B5EF4-FFF2-40B4-BE49-F238E27FC236}">
                <a16:creationId xmlns:a16="http://schemas.microsoft.com/office/drawing/2014/main" id="{EB9BCBF5-87BF-53E6-561C-7D5ECFB19D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90857" y="3376120"/>
            <a:ext cx="4232772" cy="415239"/>
          </a:xfrm>
          <a:solidFill>
            <a:srgbClr val="70BD95"/>
          </a:solidFill>
          <a:ln>
            <a:solidFill>
              <a:srgbClr val="70BD95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9" name="Textplatzhalter 51">
            <a:extLst>
              <a:ext uri="{FF2B5EF4-FFF2-40B4-BE49-F238E27FC236}">
                <a16:creationId xmlns:a16="http://schemas.microsoft.com/office/drawing/2014/main" id="{6C612605-6599-EA4B-71C5-50E4AC6E8F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90857" y="3969232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20" name="Textplatzhalter 51">
            <a:extLst>
              <a:ext uri="{FF2B5EF4-FFF2-40B4-BE49-F238E27FC236}">
                <a16:creationId xmlns:a16="http://schemas.microsoft.com/office/drawing/2014/main" id="{AEF27BE3-C7E5-8831-4BB4-7A5C52E467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0857" y="4479419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21" name="Textplatzhalter 51">
            <a:extLst>
              <a:ext uri="{FF2B5EF4-FFF2-40B4-BE49-F238E27FC236}">
                <a16:creationId xmlns:a16="http://schemas.microsoft.com/office/drawing/2014/main" id="{AB2034D1-F4AD-66A8-5380-EAAEB4F0D1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90857" y="4987992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22" name="Textplatzhalter 51">
            <a:extLst>
              <a:ext uri="{FF2B5EF4-FFF2-40B4-BE49-F238E27FC236}">
                <a16:creationId xmlns:a16="http://schemas.microsoft.com/office/drawing/2014/main" id="{C3EE8A3B-8A1A-9497-E19D-95A307771B2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90857" y="5489998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277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279" y="1998984"/>
            <a:ext cx="9144000" cy="807098"/>
          </a:xfrm>
        </p:spPr>
        <p:txBody>
          <a:bodyPr anchor="b">
            <a:noAutofit/>
          </a:bodyPr>
          <a:lstStyle>
            <a:lvl1pPr algn="ctr">
              <a:defRPr sz="48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3E01A75-6077-4115-8922-7EF312A5C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619232" y="438068"/>
            <a:ext cx="4069205" cy="928491"/>
          </a:xfrm>
          <a:prstGeom prst="rect">
            <a:avLst/>
          </a:prstGeom>
        </p:spPr>
      </p:pic>
      <p:pic>
        <p:nvPicPr>
          <p:cNvPr id="5" name="Grafik 4" descr="Ein Bild, das Himmel, Zug, Spur, draußen enthält.&#10;&#10;Automatisch generierte Beschreibung">
            <a:extLst>
              <a:ext uri="{FF2B5EF4-FFF2-40B4-BE49-F238E27FC236}">
                <a16:creationId xmlns:a16="http://schemas.microsoft.com/office/drawing/2014/main" id="{FFE46081-FF7A-4BEB-BD26-7CC70588C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93" t="14462" b="40602"/>
          <a:stretch/>
        </p:blipFill>
        <p:spPr>
          <a:xfrm>
            <a:off x="-237156" y="3257220"/>
            <a:ext cx="10897017" cy="3600779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30FED84A-15C3-9019-9948-D59BA6F017D3}"/>
              </a:ext>
            </a:extLst>
          </p:cNvPr>
          <p:cNvGrpSpPr/>
          <p:nvPr userDrawn="1"/>
        </p:nvGrpSpPr>
        <p:grpSpPr>
          <a:xfrm>
            <a:off x="10662000" y="1647942"/>
            <a:ext cx="1530000" cy="1610058"/>
            <a:chOff x="10677552" y="1480254"/>
            <a:chExt cx="1530000" cy="1610058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17DAB924-4A26-A140-C5AE-50416FB6D1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E9AD85BD-5E98-1FED-35FC-14C88F752F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</p:spTree>
    <p:extLst>
      <p:ext uri="{BB962C8B-B14F-4D97-AF65-F5344CB8AC3E}">
        <p14:creationId xmlns:p14="http://schemas.microsoft.com/office/powerpoint/2010/main" val="236348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928" y="2001442"/>
            <a:ext cx="9144000" cy="807098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AT" sz="4800" kern="12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3E01A75-6077-4115-8922-7EF312A5C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619232" y="438068"/>
            <a:ext cx="4069205" cy="928491"/>
          </a:xfrm>
          <a:prstGeom prst="rect">
            <a:avLst/>
          </a:prstGeom>
        </p:spPr>
      </p:pic>
      <p:pic>
        <p:nvPicPr>
          <p:cNvPr id="8" name="Grafik 7" descr="Ein Bild, das Spur, Zug, Himmel, Boden enthält.&#10;&#10;Automatisch generierte Beschreibung">
            <a:extLst>
              <a:ext uri="{FF2B5EF4-FFF2-40B4-BE49-F238E27FC236}">
                <a16:creationId xmlns:a16="http://schemas.microsoft.com/office/drawing/2014/main" id="{6E771005-B02B-4DEF-84CD-B2D75AC381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939" b="23849"/>
          <a:stretch/>
        </p:blipFill>
        <p:spPr>
          <a:xfrm>
            <a:off x="0" y="3257220"/>
            <a:ext cx="10662000" cy="3600779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C7BC2AA-F2FD-1E8E-5042-40FA956A0732}"/>
              </a:ext>
            </a:extLst>
          </p:cNvPr>
          <p:cNvGrpSpPr/>
          <p:nvPr userDrawn="1"/>
        </p:nvGrpSpPr>
        <p:grpSpPr>
          <a:xfrm>
            <a:off x="10662000" y="1647942"/>
            <a:ext cx="1530000" cy="1610058"/>
            <a:chOff x="10677552" y="1480254"/>
            <a:chExt cx="1530000" cy="1610058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10F9A6F-24E3-CB7E-D3D2-7CCF33914AA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A729B37-A1DF-E7E1-C9E8-71C97ADC9FF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</p:spTree>
    <p:extLst>
      <p:ext uri="{BB962C8B-B14F-4D97-AF65-F5344CB8AC3E}">
        <p14:creationId xmlns:p14="http://schemas.microsoft.com/office/powerpoint/2010/main" val="71646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3E01A75-6077-4115-8922-7EF312A5C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619232" y="438068"/>
            <a:ext cx="4069205" cy="928491"/>
          </a:xfrm>
          <a:prstGeom prst="rect">
            <a:avLst/>
          </a:prstGeom>
        </p:spPr>
      </p:pic>
      <p:pic>
        <p:nvPicPr>
          <p:cNvPr id="6" name="Grafik 5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FA0E39B7-FC0B-493E-949B-1FF6E339BE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873" r="6916" b="20244"/>
          <a:stretch/>
        </p:blipFill>
        <p:spPr>
          <a:xfrm>
            <a:off x="0" y="3257221"/>
            <a:ext cx="10662000" cy="3600779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D45B4D3-1E8B-6D6E-171F-FF43210AEA4F}"/>
              </a:ext>
            </a:extLst>
          </p:cNvPr>
          <p:cNvGrpSpPr/>
          <p:nvPr userDrawn="1"/>
        </p:nvGrpSpPr>
        <p:grpSpPr>
          <a:xfrm>
            <a:off x="10662000" y="1647942"/>
            <a:ext cx="1530000" cy="1610058"/>
            <a:chOff x="10677552" y="1480254"/>
            <a:chExt cx="1530000" cy="1610058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7D614A39-A5FC-5611-F1A3-C1A53A3822B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62D2989-BBDB-4103-B2CE-C0EA6DFDC9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8" name="Titel 1">
            <a:extLst>
              <a:ext uri="{FF2B5EF4-FFF2-40B4-BE49-F238E27FC236}">
                <a16:creationId xmlns:a16="http://schemas.microsoft.com/office/drawing/2014/main" id="{3EDAE749-079F-AEE7-5E5D-D793E70A9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928" y="2001442"/>
            <a:ext cx="9144000" cy="807098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AT" sz="4800" kern="12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71309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3E01A75-6077-4115-8922-7EF312A5C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619232" y="438068"/>
            <a:ext cx="4069205" cy="928491"/>
          </a:xfrm>
          <a:prstGeom prst="rect">
            <a:avLst/>
          </a:prstGeom>
        </p:spPr>
      </p:pic>
      <p:pic>
        <p:nvPicPr>
          <p:cNvPr id="6" name="Grafik 5" descr="Ein Bild, das Himmel, draußen, Pylon, Land enthält.&#10;&#10;Automatisch generierte Beschreibung">
            <a:extLst>
              <a:ext uri="{FF2B5EF4-FFF2-40B4-BE49-F238E27FC236}">
                <a16:creationId xmlns:a16="http://schemas.microsoft.com/office/drawing/2014/main" id="{DBE8A7B4-38C7-4800-BF2F-81E298D307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99" b="30583"/>
          <a:stretch/>
        </p:blipFill>
        <p:spPr>
          <a:xfrm>
            <a:off x="0" y="3257221"/>
            <a:ext cx="10669382" cy="3600779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A527247-56B1-D33E-0868-FBAEB2A571FD}"/>
              </a:ext>
            </a:extLst>
          </p:cNvPr>
          <p:cNvGrpSpPr/>
          <p:nvPr userDrawn="1"/>
        </p:nvGrpSpPr>
        <p:grpSpPr>
          <a:xfrm>
            <a:off x="10669382" y="1647942"/>
            <a:ext cx="1530000" cy="1610058"/>
            <a:chOff x="10677552" y="1480254"/>
            <a:chExt cx="1530000" cy="1610058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DFC02EA-CC6E-5884-3773-0AD425D418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5B5AE10-06BF-C824-95D4-336E0AC46C8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8" name="Titel 1">
            <a:extLst>
              <a:ext uri="{FF2B5EF4-FFF2-40B4-BE49-F238E27FC236}">
                <a16:creationId xmlns:a16="http://schemas.microsoft.com/office/drawing/2014/main" id="{A62338F9-5098-0471-BCAE-532385F97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928" y="2001442"/>
            <a:ext cx="9144000" cy="807098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AT" sz="4800" kern="12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8525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3E01A75-6077-4115-8922-7EF312A5C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619232" y="438068"/>
            <a:ext cx="4069205" cy="928491"/>
          </a:xfrm>
          <a:prstGeom prst="rect">
            <a:avLst/>
          </a:prstGeom>
        </p:spPr>
      </p:pic>
      <p:pic>
        <p:nvPicPr>
          <p:cNvPr id="6" name="Grafik 5" descr="Ein Bild, das Straße, draußen enthält.&#10;&#10;Automatisch generierte Beschreibung">
            <a:extLst>
              <a:ext uri="{FF2B5EF4-FFF2-40B4-BE49-F238E27FC236}">
                <a16:creationId xmlns:a16="http://schemas.microsoft.com/office/drawing/2014/main" id="{388967B0-42A4-4457-AEED-A7D7F0C03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16" t="35910" r="13823" b="13533"/>
          <a:stretch/>
        </p:blipFill>
        <p:spPr>
          <a:xfrm>
            <a:off x="0" y="3272831"/>
            <a:ext cx="10662000" cy="3605349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E9B0517-42FD-6B14-B953-94541F49F60C}"/>
              </a:ext>
            </a:extLst>
          </p:cNvPr>
          <p:cNvGrpSpPr/>
          <p:nvPr userDrawn="1"/>
        </p:nvGrpSpPr>
        <p:grpSpPr>
          <a:xfrm>
            <a:off x="10662000" y="1647942"/>
            <a:ext cx="1530000" cy="1610058"/>
            <a:chOff x="10677552" y="1480254"/>
            <a:chExt cx="1530000" cy="1610058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34E6877-79B5-1A16-B5BF-41428DEF48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CB5FDE3-E145-4D4B-6425-A759B4ACAEA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8" name="Titel 1">
            <a:extLst>
              <a:ext uri="{FF2B5EF4-FFF2-40B4-BE49-F238E27FC236}">
                <a16:creationId xmlns:a16="http://schemas.microsoft.com/office/drawing/2014/main" id="{951F148C-A56A-2E51-29DF-67DC92E2B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928" y="2001442"/>
            <a:ext cx="9144000" cy="807098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AT" sz="4800" kern="12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0897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10515600" cy="722226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C0BC51-969E-477C-86D9-6351BB19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solidFill>
                  <a:srgbClr val="002439"/>
                </a:solidFill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D8E8D4A-53B3-4163-BDEB-456E683500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B65A13D-AB4D-2C05-C7CC-FE7CA6859F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5747327" cy="722226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5747327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C0BC51-969E-477C-86D9-6351BB19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C4374A7-09FF-4008-AFD8-398C069E69E6}"/>
              </a:ext>
            </a:extLst>
          </p:cNvPr>
          <p:cNvSpPr/>
          <p:nvPr userDrawn="1"/>
        </p:nvSpPr>
        <p:spPr>
          <a:xfrm>
            <a:off x="6685694" y="0"/>
            <a:ext cx="5506306" cy="6858000"/>
          </a:xfrm>
          <a:prstGeom prst="rect">
            <a:avLst/>
          </a:prstGeom>
          <a:solidFill>
            <a:srgbClr val="002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srgbClr val="002338"/>
              </a:solidFill>
              <a:latin typeface="+mn-lt"/>
            </a:endParaRP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E4E60FE-022D-0CE7-4E3F-5E32DAF2BA9C}"/>
              </a:ext>
            </a:extLst>
          </p:cNvPr>
          <p:cNvSpPr txBox="1">
            <a:spLocks/>
          </p:cNvSpPr>
          <p:nvPr userDrawn="1"/>
        </p:nvSpPr>
        <p:spPr>
          <a:xfrm>
            <a:off x="8610600" y="62794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233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2BCE49-FA31-1A0D-92C1-7F2DEA1E5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A5E495C-D544-F3CD-D621-538BED2731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2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10515600" cy="722226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1800">
                <a:latin typeface="+mn-lt"/>
              </a:defRPr>
            </a:lvl1pPr>
            <a:lvl2pPr>
              <a:lnSpc>
                <a:spcPct val="150000"/>
              </a:lnSpc>
              <a:defRPr sz="1600">
                <a:latin typeface="+mn-lt"/>
              </a:defRPr>
            </a:lvl2pPr>
            <a:lvl3pPr>
              <a:lnSpc>
                <a:spcPct val="150000"/>
              </a:lnSpc>
              <a:defRPr sz="1400">
                <a:latin typeface="+mn-lt"/>
              </a:defRPr>
            </a:lvl3pPr>
            <a:lvl4pPr>
              <a:lnSpc>
                <a:spcPct val="150000"/>
              </a:lnSpc>
              <a:defRPr sz="1200">
                <a:latin typeface="+mn-lt"/>
              </a:defRPr>
            </a:lvl4pPr>
            <a:lvl5pPr>
              <a:lnSpc>
                <a:spcPct val="150000"/>
              </a:lnSpc>
              <a:defRPr sz="12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D08965F-C319-4B5E-8E52-0DB7ACEABEF7}"/>
              </a:ext>
            </a:extLst>
          </p:cNvPr>
          <p:cNvSpPr/>
          <p:nvPr userDrawn="1"/>
        </p:nvSpPr>
        <p:spPr>
          <a:xfrm>
            <a:off x="-1" y="1524000"/>
            <a:ext cx="12192001" cy="4363618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latin typeface="+mn-lt"/>
            </a:endParaRP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D8EC041A-34C8-5638-6C4E-C447E1DC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solidFill>
                  <a:srgbClr val="002439"/>
                </a:solidFill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CD5EAD6-20D9-294B-1CDA-F048E6C19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9F7D31D-5E34-99D6-A79D-CB6CA69D32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54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696"/>
            <a:ext cx="5886691" cy="77386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084"/>
            <a:ext cx="5886691" cy="4361069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ACEDCFC-B70B-4D50-9E76-613F9103F7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82091" y="0"/>
            <a:ext cx="5009909" cy="6858000"/>
          </a:xfrm>
        </p:spPr>
        <p:txBody>
          <a:bodyPr/>
          <a:lstStyle>
            <a:lvl1pPr>
              <a:defRPr>
                <a:solidFill>
                  <a:srgbClr val="002439"/>
                </a:solidFill>
                <a:latin typeface="+mn-lt"/>
              </a:defRPr>
            </a:lvl1pPr>
          </a:lstStyle>
          <a:p>
            <a:endParaRPr lang="de-AT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E320E4DC-C828-3E4A-D721-A964C05AC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solidFill>
                  <a:srgbClr val="002439"/>
                </a:solidFill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89C8DF6-03C1-B312-5A6F-0E9E198D70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71EF969-369C-5936-D4FD-FCAECFBF8C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23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161"/>
            <a:ext cx="5713071" cy="709696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893"/>
            <a:ext cx="5713071" cy="4381385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ACEDCFC-B70B-4D50-9E76-613F9103F7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2209" y="590161"/>
            <a:ext cx="4444683" cy="5316117"/>
          </a:xfrm>
        </p:spPr>
        <p:txBody>
          <a:bodyPr/>
          <a:lstStyle>
            <a:lvl1pPr>
              <a:defRPr>
                <a:solidFill>
                  <a:srgbClr val="002439"/>
                </a:solidFill>
                <a:latin typeface="+mn-lt"/>
              </a:defRPr>
            </a:lvl1pPr>
          </a:lstStyle>
          <a:p>
            <a:endParaRPr lang="de-AT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9DF1DF4-B4C6-610F-9191-F00746B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solidFill>
                  <a:srgbClr val="002439"/>
                </a:solidFill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3130E77-BAB5-D301-A115-2B1EA885F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63DC6BB-F7D9-16E6-0261-DD022FBD0F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75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642480C4-2910-4CA7-9848-AC92D5B92A41}"/>
              </a:ext>
            </a:extLst>
          </p:cNvPr>
          <p:cNvSpPr/>
          <p:nvPr userDrawn="1"/>
        </p:nvSpPr>
        <p:spPr>
          <a:xfrm>
            <a:off x="755707" y="2244439"/>
            <a:ext cx="10680586" cy="4027630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E16AB1-179C-44A8-97AE-C9686D1F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73" y="2698565"/>
            <a:ext cx="9630137" cy="1559689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118904-215A-41DF-9C91-ABC094504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273" y="4803928"/>
            <a:ext cx="7142895" cy="740927"/>
          </a:xfrm>
        </p:spPr>
        <p:txBody>
          <a:bodyPr/>
          <a:lstStyle>
            <a:lvl1pPr marL="0" indent="0">
              <a:buNone/>
              <a:defRPr sz="2400">
                <a:solidFill>
                  <a:srgbClr val="E6E6E6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02502B8B-7E99-427E-8D2E-A25847071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0015" y="609080"/>
            <a:ext cx="4086667" cy="93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96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ages_text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8D5070B-061B-6948-804F-63D4A4C1A3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204" y="-32400"/>
            <a:ext cx="749593" cy="468000"/>
          </a:xfrm>
          <a:prstGeom prst="rect">
            <a:avLst/>
          </a:prstGeom>
        </p:spPr>
      </p:pic>
      <p:grpSp>
        <p:nvGrpSpPr>
          <p:cNvPr id="20" name="Groupe 1">
            <a:extLst>
              <a:ext uri="{FF2B5EF4-FFF2-40B4-BE49-F238E27FC236}">
                <a16:creationId xmlns:a16="http://schemas.microsoft.com/office/drawing/2014/main" id="{7CFFD2CB-786C-430D-9A75-A9A60C8DEBF3}"/>
              </a:ext>
            </a:extLst>
          </p:cNvPr>
          <p:cNvGrpSpPr/>
          <p:nvPr userDrawn="1"/>
        </p:nvGrpSpPr>
        <p:grpSpPr>
          <a:xfrm>
            <a:off x="11090841" y="0"/>
            <a:ext cx="1101520" cy="1158096"/>
            <a:chOff x="8318131" y="0"/>
            <a:chExt cx="826140" cy="869644"/>
          </a:xfrm>
        </p:grpSpPr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966C1499-9DAA-4FB5-9AE9-201E43E29888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8318131" y="0"/>
              <a:ext cx="825868" cy="170980"/>
            </a:xfrm>
            <a:prstGeom prst="rect">
              <a:avLst/>
            </a:prstGeom>
          </p:spPr>
        </p:pic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3956D8C9-77CE-43A8-9D94-AF652B5E3A55}"/>
                </a:ext>
              </a:extLst>
            </p:cNvPr>
            <p:cNvSpPr/>
            <p:nvPr userDrawn="1"/>
          </p:nvSpPr>
          <p:spPr>
            <a:xfrm>
              <a:off x="8318136" y="345664"/>
              <a:ext cx="826135" cy="181610"/>
            </a:xfrm>
            <a:custGeom>
              <a:avLst/>
              <a:gdLst/>
              <a:ahLst/>
              <a:cxnLst/>
              <a:rect l="l" t="t" r="r" b="b"/>
              <a:pathLst>
                <a:path w="826134" h="181609">
                  <a:moveTo>
                    <a:pt x="824407" y="0"/>
                  </a:moveTo>
                  <a:lnTo>
                    <a:pt x="114" y="3428"/>
                  </a:lnTo>
                  <a:lnTo>
                    <a:pt x="0" y="180111"/>
                  </a:lnTo>
                  <a:lnTo>
                    <a:pt x="825868" y="181089"/>
                  </a:lnTo>
                  <a:lnTo>
                    <a:pt x="824407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 sz="2397"/>
            </a:p>
          </p:txBody>
        </p:sp>
        <p:pic>
          <p:nvPicPr>
            <p:cNvPr id="25" name="object 14">
              <a:extLst>
                <a:ext uri="{FF2B5EF4-FFF2-40B4-BE49-F238E27FC236}">
                  <a16:creationId xmlns:a16="http://schemas.microsoft.com/office/drawing/2014/main" id="{BEBF20AA-9A1D-49BF-BA55-420F81CBD6D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8318244" y="695794"/>
              <a:ext cx="825753" cy="173850"/>
            </a:xfrm>
            <a:prstGeom prst="rect">
              <a:avLst/>
            </a:prstGeom>
          </p:spPr>
        </p:pic>
      </p:grp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FC1E3D75-25CB-3662-B253-8CE94D76F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solidFill>
                  <a:srgbClr val="002439"/>
                </a:solidFill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48CD109-BF70-DA11-69D1-9C1CB9EF7E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B02909A-1D48-B3DD-5BFC-6EEA893668A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C537EC9-3D3A-CA16-A157-571C8E77C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10515600" cy="722226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DB637A-DC65-4BF3-B3AC-49DF9F99C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32200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B90E808-2E61-4921-ABAA-4F5F7553C6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019940"/>
            <a:ext cx="9144000" cy="807098"/>
          </a:xfrm>
        </p:spPr>
        <p:txBody>
          <a:bodyPr anchor="b">
            <a:noAutofit/>
          </a:bodyPr>
          <a:lstStyle>
            <a:lvl1pPr algn="ctr">
              <a:defRPr sz="5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pic>
        <p:nvPicPr>
          <p:cNvPr id="9" name="Grafik 8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5613DDD-9AEF-2198-DF5D-D86FC1BAA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1730566"/>
            <a:ext cx="6435969" cy="12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71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_Draft" hidden="1">
            <a:extLst>
              <a:ext uri="{FF2B5EF4-FFF2-40B4-BE49-F238E27FC236}">
                <a16:creationId xmlns:a16="http://schemas.microsoft.com/office/drawing/2014/main" id="{B5E193B2-E72C-464D-3224-18D34237866D}"/>
              </a:ext>
            </a:extLst>
          </p:cNvPr>
          <p:cNvSpPr/>
          <p:nvPr userDrawn="1"/>
        </p:nvSpPr>
        <p:spPr>
          <a:xfrm>
            <a:off x="554567" y="249238"/>
            <a:ext cx="1293284" cy="355600"/>
          </a:xfrm>
          <a:prstGeom prst="rect">
            <a:avLst/>
          </a:prstGeom>
        </p:spPr>
        <p:txBody>
          <a:bodyPr lIns="0" rIns="0" anchor="b">
            <a:spAutoFit/>
          </a:bodyPr>
          <a:lstStyle/>
          <a:p>
            <a:pPr eaLnBrk="1" hangingPunct="1">
              <a:defRPr/>
            </a:pPr>
            <a:r>
              <a:rPr lang="en-US" sz="1710" dirty="0">
                <a:solidFill>
                  <a:srgbClr val="BEBEBE"/>
                </a:solidFill>
                <a:latin typeface="+mn-lt"/>
                <a:cs typeface="+mn-cs"/>
              </a:rPr>
              <a:t>DRAFT</a:t>
            </a:r>
            <a:endParaRPr lang="en-US" sz="2052" dirty="0">
              <a:solidFill>
                <a:srgbClr val="BEBEBE"/>
              </a:solidFill>
            </a:endParaRPr>
          </a:p>
        </p:txBody>
      </p:sp>
      <p:sp>
        <p:nvSpPr>
          <p:cNvPr id="3" name="shp_Draft_Center">
            <a:extLst>
              <a:ext uri="{FF2B5EF4-FFF2-40B4-BE49-F238E27FC236}">
                <a16:creationId xmlns:a16="http://schemas.microsoft.com/office/drawing/2014/main" id="{A8549809-65A6-7033-BC60-883A0A3C7281}"/>
              </a:ext>
            </a:extLst>
          </p:cNvPr>
          <p:cNvSpPr txBox="1">
            <a:spLocks/>
          </p:cNvSpPr>
          <p:nvPr userDrawn="1"/>
        </p:nvSpPr>
        <p:spPr>
          <a:xfrm>
            <a:off x="2736851" y="604839"/>
            <a:ext cx="6718300" cy="161925"/>
          </a:xfrm>
          <a:prstGeom prst="rect">
            <a:avLst/>
          </a:prstGeom>
        </p:spPr>
        <p:txBody>
          <a:bodyPr lIns="0" tIns="0" rIns="0" bIns="23456" anchor="b"/>
          <a:lstStyle>
            <a:defPPr>
              <a:defRPr lang="en-US"/>
            </a:defPPr>
            <a:lvl1pPr marL="0" algn="r" defTabSz="1018824" rtl="0" eaLnBrk="1" latinLnBrk="0" hangingPunct="1">
              <a:defRPr sz="800" b="1" i="0" kern="1200" cap="all" spc="200" baseline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684" b="0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97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ADBA722-450D-0CD6-1AEB-E47EABA0F0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851245" y="1179926"/>
            <a:ext cx="6274459" cy="143167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F0A2BA2-B743-9E50-DF56-0383F29A20A0}"/>
              </a:ext>
            </a:extLst>
          </p:cNvPr>
          <p:cNvSpPr/>
          <p:nvPr userDrawn="1"/>
        </p:nvSpPr>
        <p:spPr>
          <a:xfrm>
            <a:off x="0" y="3073562"/>
            <a:ext cx="10657766" cy="3784438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D3E7EB48-C2CB-6830-BB12-3BDB2D743E0B}"/>
              </a:ext>
            </a:extLst>
          </p:cNvPr>
          <p:cNvGrpSpPr/>
          <p:nvPr userDrawn="1"/>
        </p:nvGrpSpPr>
        <p:grpSpPr>
          <a:xfrm>
            <a:off x="10657766" y="1480254"/>
            <a:ext cx="1530000" cy="1610058"/>
            <a:chOff x="10677552" y="1480254"/>
            <a:chExt cx="1530000" cy="1610058"/>
          </a:xfrm>
        </p:grpSpPr>
        <p:pic>
          <p:nvPicPr>
            <p:cNvPr id="12" name="object 4">
              <a:extLst>
                <a:ext uri="{FF2B5EF4-FFF2-40B4-BE49-F238E27FC236}">
                  <a16:creationId xmlns:a16="http://schemas.microsoft.com/office/drawing/2014/main" id="{EB10895F-3107-6E25-CA28-1D3AD21E936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CA2EA11C-A194-A355-A88E-71DAA2A761D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4211" y="4047235"/>
            <a:ext cx="8129516" cy="80709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80586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CC4374A7-09FF-4008-AFD8-398C069E69E6}"/>
              </a:ext>
            </a:extLst>
          </p:cNvPr>
          <p:cNvSpPr/>
          <p:nvPr userDrawn="1"/>
        </p:nvSpPr>
        <p:spPr>
          <a:xfrm>
            <a:off x="838200" y="1609278"/>
            <a:ext cx="3630227" cy="4222719"/>
          </a:xfrm>
          <a:prstGeom prst="rect">
            <a:avLst/>
          </a:prstGeom>
          <a:solidFill>
            <a:srgbClr val="002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srgbClr val="002338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E4E60FE-022D-0CE7-4E3F-5E32DAF2BA9C}"/>
              </a:ext>
            </a:extLst>
          </p:cNvPr>
          <p:cNvSpPr txBox="1">
            <a:spLocks/>
          </p:cNvSpPr>
          <p:nvPr userDrawn="1"/>
        </p:nvSpPr>
        <p:spPr>
          <a:xfrm>
            <a:off x="8610600" y="62794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233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467E03-6F81-48E6-842C-65E6F1103B1C}" type="slidenum">
              <a:rPr lang="de-AT" smtClean="0">
                <a:solidFill>
                  <a:srgbClr val="002439"/>
                </a:solidFill>
              </a:rPr>
              <a:pPr/>
              <a:t>‹Nr.›</a:t>
            </a:fld>
            <a:endParaRPr lang="de-AT" dirty="0">
              <a:solidFill>
                <a:srgbClr val="002439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2BCE49-FA31-1A0D-92C1-7F2DEA1E5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A5E495C-D544-F3CD-D621-538BED2731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095C270-07A8-9F80-4658-011A41DB01F8}"/>
              </a:ext>
            </a:extLst>
          </p:cNvPr>
          <p:cNvGrpSpPr/>
          <p:nvPr userDrawn="1"/>
        </p:nvGrpSpPr>
        <p:grpSpPr>
          <a:xfrm>
            <a:off x="10662000" y="0"/>
            <a:ext cx="1530000" cy="1610058"/>
            <a:chOff x="10677552" y="1480254"/>
            <a:chExt cx="1530000" cy="1610058"/>
          </a:xfrm>
        </p:grpSpPr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CEEE86D0-CBB1-8F27-7561-94FEDACE608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7552" y="1480254"/>
              <a:ext cx="1530000" cy="160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85401944-0C17-9D16-783E-E106EF2B396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677552" y="2125512"/>
              <a:ext cx="916031" cy="964800"/>
            </a:xfrm>
            <a:custGeom>
              <a:avLst/>
              <a:gdLst/>
              <a:ahLst/>
              <a:cxnLst/>
              <a:rect l="l" t="t" r="r" b="b"/>
              <a:pathLst>
                <a:path w="514350" h="541655">
                  <a:moveTo>
                    <a:pt x="512698" y="0"/>
                  </a:moveTo>
                  <a:lnTo>
                    <a:pt x="0" y="4241"/>
                  </a:lnTo>
                  <a:lnTo>
                    <a:pt x="266" y="186740"/>
                  </a:lnTo>
                  <a:lnTo>
                    <a:pt x="990" y="183527"/>
                  </a:lnTo>
                  <a:lnTo>
                    <a:pt x="343217" y="185115"/>
                  </a:lnTo>
                  <a:lnTo>
                    <a:pt x="343217" y="541210"/>
                  </a:lnTo>
                  <a:lnTo>
                    <a:pt x="514134" y="541210"/>
                  </a:lnTo>
                  <a:lnTo>
                    <a:pt x="512698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2397"/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BB75855B-5F2A-E580-2291-6CDBFDB55B67}"/>
              </a:ext>
            </a:extLst>
          </p:cNvPr>
          <p:cNvSpPr txBox="1"/>
          <p:nvPr userDrawn="1"/>
        </p:nvSpPr>
        <p:spPr>
          <a:xfrm>
            <a:off x="936656" y="3110275"/>
            <a:ext cx="343331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de-DE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</a:t>
            </a:r>
            <a:endParaRPr lang="de-AT" sz="4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platzhalter 51">
            <a:extLst>
              <a:ext uri="{FF2B5EF4-FFF2-40B4-BE49-F238E27FC236}">
                <a16:creationId xmlns:a16="http://schemas.microsoft.com/office/drawing/2014/main" id="{4FCD5BFC-4F67-0690-53B4-BA90B4AD41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90857" y="2240665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6" name="Textplatzhalter 51">
            <a:extLst>
              <a:ext uri="{FF2B5EF4-FFF2-40B4-BE49-F238E27FC236}">
                <a16:creationId xmlns:a16="http://schemas.microsoft.com/office/drawing/2014/main" id="{41621193-923A-578D-CE54-3BB54D1EFB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90857" y="1612304"/>
            <a:ext cx="4232772" cy="395716"/>
          </a:xfrm>
          <a:solidFill>
            <a:srgbClr val="70BD95"/>
          </a:solidFill>
          <a:ln>
            <a:solidFill>
              <a:srgbClr val="70BD95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7" name="Textplatzhalter 51">
            <a:extLst>
              <a:ext uri="{FF2B5EF4-FFF2-40B4-BE49-F238E27FC236}">
                <a16:creationId xmlns:a16="http://schemas.microsoft.com/office/drawing/2014/main" id="{D1FCD05B-5096-714B-8DB2-99E2090B28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90857" y="2766481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8" name="Textplatzhalter 51">
            <a:extLst>
              <a:ext uri="{FF2B5EF4-FFF2-40B4-BE49-F238E27FC236}">
                <a16:creationId xmlns:a16="http://schemas.microsoft.com/office/drawing/2014/main" id="{EB9BCBF5-87BF-53E6-561C-7D5ECFB19D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90857" y="3376120"/>
            <a:ext cx="4232772" cy="415239"/>
          </a:xfrm>
          <a:solidFill>
            <a:srgbClr val="70BD95"/>
          </a:solidFill>
          <a:ln>
            <a:solidFill>
              <a:srgbClr val="70BD95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19" name="Textplatzhalter 51">
            <a:extLst>
              <a:ext uri="{FF2B5EF4-FFF2-40B4-BE49-F238E27FC236}">
                <a16:creationId xmlns:a16="http://schemas.microsoft.com/office/drawing/2014/main" id="{6C612605-6599-EA4B-71C5-50E4AC6E8F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90857" y="3969232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20" name="Textplatzhalter 51">
            <a:extLst>
              <a:ext uri="{FF2B5EF4-FFF2-40B4-BE49-F238E27FC236}">
                <a16:creationId xmlns:a16="http://schemas.microsoft.com/office/drawing/2014/main" id="{AEF27BE3-C7E5-8831-4BB4-7A5C52E467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0857" y="4479419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21" name="Textplatzhalter 51">
            <a:extLst>
              <a:ext uri="{FF2B5EF4-FFF2-40B4-BE49-F238E27FC236}">
                <a16:creationId xmlns:a16="http://schemas.microsoft.com/office/drawing/2014/main" id="{AB2034D1-F4AD-66A8-5380-EAAEB4F0D1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90857" y="4987992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  <p:sp>
        <p:nvSpPr>
          <p:cNvPr id="22" name="Textplatzhalter 51">
            <a:extLst>
              <a:ext uri="{FF2B5EF4-FFF2-40B4-BE49-F238E27FC236}">
                <a16:creationId xmlns:a16="http://schemas.microsoft.com/office/drawing/2014/main" id="{C3EE8A3B-8A1A-9497-E19D-95A307771B2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90857" y="5489998"/>
            <a:ext cx="4232772" cy="342000"/>
          </a:xfrm>
          <a:solidFill>
            <a:schemeClr val="bg1"/>
          </a:solidFill>
          <a:ln>
            <a:solidFill>
              <a:srgbClr val="002338"/>
            </a:solidFill>
          </a:ln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36423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1148" y="1731443"/>
            <a:ext cx="9144000" cy="807098"/>
          </a:xfrm>
        </p:spPr>
        <p:txBody>
          <a:bodyPr anchor="b">
            <a:noAutofit/>
          </a:bodyPr>
          <a:lstStyle>
            <a:lvl1pPr algn="ctr">
              <a:defRPr lang="de-DE" sz="4800" kern="12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4C160E4-49AC-46EE-B608-60C3C6ED1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1148" y="2794647"/>
            <a:ext cx="9144000" cy="63435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3E01A75-6077-4115-8922-7EF312A5C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09" b="53652"/>
          <a:stretch/>
        </p:blipFill>
        <p:spPr>
          <a:xfrm>
            <a:off x="619232" y="438068"/>
            <a:ext cx="4069205" cy="928491"/>
          </a:xfrm>
          <a:prstGeom prst="rect">
            <a:avLst/>
          </a:prstGeom>
        </p:spPr>
      </p:pic>
      <p:sp>
        <p:nvSpPr>
          <p:cNvPr id="6" name="Bildplatzhalter 4">
            <a:extLst>
              <a:ext uri="{FF2B5EF4-FFF2-40B4-BE49-F238E27FC236}">
                <a16:creationId xmlns:a16="http://schemas.microsoft.com/office/drawing/2014/main" id="{A807F21D-6484-4ADE-8592-D6EB9EEDAF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709988"/>
            <a:ext cx="7501645" cy="3148012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0891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10515600" cy="72222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18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C0BC51-969E-477C-86D9-6351BB19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D8E8D4A-53B3-4163-BDEB-456E683500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B65A13D-AB4D-2C05-C7CC-FE7CA6859F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39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5747327" cy="72222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5747327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18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C0BC51-969E-477C-86D9-6351BB19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C4374A7-09FF-4008-AFD8-398C069E69E6}"/>
              </a:ext>
            </a:extLst>
          </p:cNvPr>
          <p:cNvSpPr/>
          <p:nvPr userDrawn="1"/>
        </p:nvSpPr>
        <p:spPr>
          <a:xfrm>
            <a:off x="6685694" y="0"/>
            <a:ext cx="5506306" cy="6858000"/>
          </a:xfrm>
          <a:prstGeom prst="rect">
            <a:avLst/>
          </a:prstGeom>
          <a:solidFill>
            <a:srgbClr val="002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srgbClr val="002338"/>
              </a:solidFill>
              <a:latin typeface="+mn-lt"/>
            </a:endParaRP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E4E60FE-022D-0CE7-4E3F-5E32DAF2BA9C}"/>
              </a:ext>
            </a:extLst>
          </p:cNvPr>
          <p:cNvSpPr txBox="1">
            <a:spLocks/>
          </p:cNvSpPr>
          <p:nvPr userDrawn="1"/>
        </p:nvSpPr>
        <p:spPr>
          <a:xfrm>
            <a:off x="8610600" y="62794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rgbClr val="00233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2BCE49-FA31-1A0D-92C1-7F2DEA1E5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A5E495C-D544-F3CD-D621-538BED2731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61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270"/>
            <a:ext cx="10515600" cy="72222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36361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1800">
                <a:latin typeface="+mn-lt"/>
              </a:defRPr>
            </a:lvl1pPr>
            <a:lvl2pPr>
              <a:lnSpc>
                <a:spcPct val="150000"/>
              </a:lnSpc>
              <a:defRPr sz="1600">
                <a:latin typeface="+mn-lt"/>
              </a:defRPr>
            </a:lvl2pPr>
            <a:lvl3pPr>
              <a:lnSpc>
                <a:spcPct val="150000"/>
              </a:lnSpc>
              <a:defRPr sz="1400">
                <a:latin typeface="+mn-lt"/>
              </a:defRPr>
            </a:lvl3pPr>
            <a:lvl4pPr>
              <a:lnSpc>
                <a:spcPct val="150000"/>
              </a:lnSpc>
              <a:defRPr sz="1200">
                <a:latin typeface="+mn-lt"/>
              </a:defRPr>
            </a:lvl4pPr>
            <a:lvl5pPr>
              <a:lnSpc>
                <a:spcPct val="150000"/>
              </a:lnSpc>
              <a:defRPr sz="12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D08965F-C319-4B5E-8E52-0DB7ACEABEF7}"/>
              </a:ext>
            </a:extLst>
          </p:cNvPr>
          <p:cNvSpPr/>
          <p:nvPr userDrawn="1"/>
        </p:nvSpPr>
        <p:spPr>
          <a:xfrm>
            <a:off x="-1" y="1524000"/>
            <a:ext cx="12192001" cy="4363618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latin typeface="+mn-lt"/>
            </a:endParaRP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D8EC041A-34C8-5638-6C4E-C447E1DC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CD5EAD6-20D9-294B-1CDA-F048E6C19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9F7D31D-5E34-99D6-A79D-CB6CA69D32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91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696"/>
            <a:ext cx="5886691" cy="773863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084"/>
            <a:ext cx="5886691" cy="4361069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18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ACEDCFC-B70B-4D50-9E76-613F9103F7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82091" y="0"/>
            <a:ext cx="5009909" cy="685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AT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E320E4DC-C828-3E4A-D721-A964C05AC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89C8DF6-03C1-B312-5A6F-0E9E198D70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71EF969-369C-5936-D4FD-FCAECFBF8C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67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4A276-70CC-4CB2-8E03-013E907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161"/>
            <a:ext cx="5713071" cy="70969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3C3E2B-A0E5-4B2B-BE54-B5FFA450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893"/>
            <a:ext cx="5713071" cy="4381385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defRPr sz="18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lnSpc>
                <a:spcPct val="150000"/>
              </a:lnSpc>
              <a:defRPr sz="16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lnSpc>
                <a:spcPct val="150000"/>
              </a:lnSpc>
              <a:defRPr sz="14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lnSpc>
                <a:spcPct val="150000"/>
              </a:lnSpc>
              <a:defRPr sz="1200">
                <a:solidFill>
                  <a:srgbClr val="002338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ACEDCFC-B70B-4D50-9E76-613F9103F7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2209" y="365125"/>
            <a:ext cx="4444683" cy="554115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AT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9DF1DF4-B4C6-610F-9191-F00746BA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3130E77-BAB5-D301-A115-2B1EA885F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63DC6BB-F7D9-16E6-0261-DD022FBD0F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53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642480C4-2910-4CA7-9848-AC92D5B92A41}"/>
              </a:ext>
            </a:extLst>
          </p:cNvPr>
          <p:cNvSpPr/>
          <p:nvPr userDrawn="1"/>
        </p:nvSpPr>
        <p:spPr>
          <a:xfrm>
            <a:off x="755707" y="2244439"/>
            <a:ext cx="10680586" cy="4027630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+mn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E16AB1-179C-44A8-97AE-C9686D1F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73" y="2698565"/>
            <a:ext cx="9630137" cy="1559689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118904-215A-41DF-9C91-ABC094504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273" y="4803928"/>
            <a:ext cx="7142895" cy="740927"/>
          </a:xfrm>
        </p:spPr>
        <p:txBody>
          <a:bodyPr/>
          <a:lstStyle>
            <a:lvl1pPr marL="0" indent="0">
              <a:buNone/>
              <a:defRPr sz="2400">
                <a:solidFill>
                  <a:srgbClr val="E6E6E6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02502B8B-7E99-427E-8D2E-A25847071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0015" y="609080"/>
            <a:ext cx="4086667" cy="93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44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ages_texte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8D5070B-061B-6948-804F-63D4A4C1A3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204" y="-32400"/>
            <a:ext cx="749593" cy="468000"/>
          </a:xfrm>
          <a:prstGeom prst="rect">
            <a:avLst/>
          </a:prstGeom>
        </p:spPr>
      </p:pic>
      <p:grpSp>
        <p:nvGrpSpPr>
          <p:cNvPr id="20" name="Groupe 1">
            <a:extLst>
              <a:ext uri="{FF2B5EF4-FFF2-40B4-BE49-F238E27FC236}">
                <a16:creationId xmlns:a16="http://schemas.microsoft.com/office/drawing/2014/main" id="{7CFFD2CB-786C-430D-9A75-A9A60C8DEBF3}"/>
              </a:ext>
            </a:extLst>
          </p:cNvPr>
          <p:cNvGrpSpPr/>
          <p:nvPr userDrawn="1"/>
        </p:nvGrpSpPr>
        <p:grpSpPr>
          <a:xfrm>
            <a:off x="11090841" y="0"/>
            <a:ext cx="1101520" cy="1158096"/>
            <a:chOff x="8318131" y="0"/>
            <a:chExt cx="826140" cy="869644"/>
          </a:xfrm>
        </p:grpSpPr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966C1499-9DAA-4FB5-9AE9-201E43E29888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8318131" y="0"/>
              <a:ext cx="825868" cy="170980"/>
            </a:xfrm>
            <a:prstGeom prst="rect">
              <a:avLst/>
            </a:prstGeom>
          </p:spPr>
        </p:pic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3956D8C9-77CE-43A8-9D94-AF652B5E3A55}"/>
                </a:ext>
              </a:extLst>
            </p:cNvPr>
            <p:cNvSpPr/>
            <p:nvPr userDrawn="1"/>
          </p:nvSpPr>
          <p:spPr>
            <a:xfrm>
              <a:off x="8318136" y="345664"/>
              <a:ext cx="826135" cy="181610"/>
            </a:xfrm>
            <a:custGeom>
              <a:avLst/>
              <a:gdLst/>
              <a:ahLst/>
              <a:cxnLst/>
              <a:rect l="l" t="t" r="r" b="b"/>
              <a:pathLst>
                <a:path w="826134" h="181609">
                  <a:moveTo>
                    <a:pt x="824407" y="0"/>
                  </a:moveTo>
                  <a:lnTo>
                    <a:pt x="114" y="3428"/>
                  </a:lnTo>
                  <a:lnTo>
                    <a:pt x="0" y="180111"/>
                  </a:lnTo>
                  <a:lnTo>
                    <a:pt x="825868" y="181089"/>
                  </a:lnTo>
                  <a:lnTo>
                    <a:pt x="824407" y="0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>
              <a:endParaRPr sz="2397"/>
            </a:p>
          </p:txBody>
        </p:sp>
        <p:pic>
          <p:nvPicPr>
            <p:cNvPr id="25" name="object 14">
              <a:extLst>
                <a:ext uri="{FF2B5EF4-FFF2-40B4-BE49-F238E27FC236}">
                  <a16:creationId xmlns:a16="http://schemas.microsoft.com/office/drawing/2014/main" id="{BEBF20AA-9A1D-49BF-BA55-420F81CBD6D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8318244" y="695794"/>
              <a:ext cx="825753" cy="173850"/>
            </a:xfrm>
            <a:prstGeom prst="rect">
              <a:avLst/>
            </a:prstGeom>
          </p:spPr>
        </p:pic>
      </p:grp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FC1E3D75-25CB-3662-B253-8CE94D76F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89"/>
            <a:ext cx="2743200" cy="365125"/>
          </a:xfrm>
        </p:spPr>
        <p:txBody>
          <a:bodyPr/>
          <a:lstStyle>
            <a:lvl1pPr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48CD109-BF70-DA11-69D1-9C1CB9EF7E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B02909A-1D48-B3DD-5BFC-6EEA893668A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89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98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31BE86-0CC0-5719-EC22-4973C48E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95622F-BBD8-DE07-7A5D-43BA65CF7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75D3D-C367-4D92-A869-74D512D2A642}" type="datetime1">
              <a:rPr lang="de-AT" smtClean="0"/>
              <a:pPr/>
              <a:t>22.05.2023</a:t>
            </a:fld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4AAEF1-CAEB-8AC2-3B60-75797C82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C19156-16AC-5062-2B69-F0CA8A01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370130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B90E808-2E61-4921-ABAA-4F5F7553C6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F14260-FE28-4B31-AAD2-C052C0662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019940"/>
            <a:ext cx="9144000" cy="807098"/>
          </a:xfrm>
        </p:spPr>
        <p:txBody>
          <a:bodyPr anchor="b">
            <a:noAutofit/>
          </a:bodyPr>
          <a:lstStyle>
            <a:lvl1pPr algn="ctr">
              <a:defRPr sz="5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pic>
        <p:nvPicPr>
          <p:cNvPr id="9" name="Grafik 8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5613DDD-9AEF-2198-DF5D-D86FC1BAA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1730566"/>
            <a:ext cx="6435969" cy="12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82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older 3">
            <a:extLst>
              <a:ext uri="{FF2B5EF4-FFF2-40B4-BE49-F238E27FC236}">
                <a16:creationId xmlns:a16="http://schemas.microsoft.com/office/drawing/2014/main" id="{F5B790CA-9A8F-439C-A90D-6DE1F7B7A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062" y="524287"/>
            <a:ext cx="5231606" cy="45084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130" b="1" i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endParaRPr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B34EF107-23B5-42C5-92A2-F8F1FB99C23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94453" y="1375929"/>
            <a:ext cx="9003777" cy="42855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spcAft>
                <a:spcPts val="799"/>
              </a:spcAft>
              <a:defRPr sz="1465">
                <a:solidFill>
                  <a:srgbClr val="002439"/>
                </a:solidFill>
                <a:latin typeface="Roboto regular" panose="02000000000000000000" pitchFamily="2" charset="0"/>
                <a:ea typeface="Roboto regular" panose="02000000000000000000" pitchFamily="2" charset="0"/>
              </a:defRPr>
            </a:lvl1pPr>
            <a:lvl2pPr>
              <a:spcAft>
                <a:spcPts val="799"/>
              </a:spcAft>
              <a:defRPr sz="1465">
                <a:solidFill>
                  <a:srgbClr val="002439"/>
                </a:solidFill>
                <a:latin typeface="Roboto regular" panose="02000000000000000000" pitchFamily="2" charset="0"/>
                <a:ea typeface="Roboto regular" panose="02000000000000000000" pitchFamily="2" charset="0"/>
              </a:defRPr>
            </a:lvl2pPr>
            <a:lvl3pPr marL="1445995" indent="-228315">
              <a:spcAft>
                <a:spcPts val="799"/>
              </a:spcAft>
              <a:buClr>
                <a:srgbClr val="52AB80"/>
              </a:buClr>
              <a:buFont typeface="Wingdings" panose="05000000000000000000" pitchFamily="2" charset="2"/>
              <a:buChar char="§"/>
              <a:defRPr sz="1465">
                <a:solidFill>
                  <a:srgbClr val="002439"/>
                </a:solidFill>
                <a:latin typeface="Roboto regular" panose="02000000000000000000" pitchFamily="2" charset="0"/>
                <a:ea typeface="Roboto regular" panose="02000000000000000000" pitchFamily="2" charset="0"/>
              </a:defRPr>
            </a:lvl3pPr>
            <a:lvl4pPr>
              <a:defRPr sz="1465">
                <a:solidFill>
                  <a:srgbClr val="002438"/>
                </a:solidFill>
                <a:latin typeface="Roboto regular" panose="02000000000000000000" pitchFamily="2" charset="0"/>
                <a:ea typeface="Roboto regular" panose="02000000000000000000" pitchFamily="2" charset="0"/>
              </a:defRPr>
            </a:lvl4pPr>
            <a:lvl5pPr>
              <a:defRPr sz="1465">
                <a:solidFill>
                  <a:srgbClr val="002438"/>
                </a:solidFill>
                <a:latin typeface="Roboto regular" panose="02000000000000000000" pitchFamily="2" charset="0"/>
                <a:ea typeface="Roboto regular" panose="02000000000000000000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FF55B3F-8D78-0218-F2D1-072BEEB1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9490"/>
            <a:ext cx="2743200" cy="365125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E37154-5AA9-E6EA-D10E-4CE023082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6279489"/>
            <a:ext cx="1939506" cy="44198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C6FE930-7CC1-6FE2-1111-1212719E45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17" y="6279490"/>
            <a:ext cx="443166" cy="4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730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64EA57-8CF1-CC37-EF1D-0E381A50C6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72451" y="333376"/>
            <a:ext cx="3875616" cy="3587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spcAft>
                <a:spcPct val="50000"/>
              </a:spcAft>
              <a:buClr>
                <a:schemeClr val="hlink"/>
              </a:buClr>
              <a:buFont typeface="Wingdings" pitchFamily="2" charset="2"/>
              <a:buChar char="§"/>
              <a:defRPr sz="1400">
                <a:solidFill>
                  <a:srgbClr val="5F5F5F"/>
                </a:solidFill>
                <a:latin typeface="Arial" charset="0"/>
              </a:defRPr>
            </a:lvl1pPr>
            <a:lvl2pPr marL="742950" indent="-285750" eaLnBrk="0" hangingPunct="0">
              <a:spcAft>
                <a:spcPct val="50000"/>
              </a:spcAft>
              <a:buClr>
                <a:schemeClr val="hlink"/>
              </a:buClr>
              <a:buFont typeface="Wingdings" pitchFamily="2" charset="2"/>
              <a:buChar char="§"/>
              <a:defRPr sz="1400">
                <a:solidFill>
                  <a:srgbClr val="5F5F5F"/>
                </a:solidFill>
                <a:latin typeface="Arial" charset="0"/>
              </a:defRPr>
            </a:lvl2pPr>
            <a:lvl3pPr marL="1143000" indent="-228600" eaLnBrk="0" hangingPunct="0">
              <a:spcAft>
                <a:spcPct val="50000"/>
              </a:spcAft>
              <a:buClr>
                <a:schemeClr val="hlink"/>
              </a:buClr>
              <a:buFont typeface="Wingdings" pitchFamily="2" charset="2"/>
              <a:buChar char="§"/>
              <a:defRPr sz="1200">
                <a:solidFill>
                  <a:srgbClr val="5F5F5F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  <a:defRPr/>
            </a:pPr>
            <a:endParaRPr lang="en-GB" altLang="de-DE" sz="2400" dirty="0">
              <a:solidFill>
                <a:schemeClr val="tx1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3" name="Image 26">
            <a:extLst>
              <a:ext uri="{FF2B5EF4-FFF2-40B4-BE49-F238E27FC236}">
                <a16:creationId xmlns:a16="http://schemas.microsoft.com/office/drawing/2014/main" id="{DDCC0259-19C8-4639-7E38-B0F348BD0D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4" y="3292475"/>
            <a:ext cx="10663767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8">
            <a:extLst>
              <a:ext uri="{FF2B5EF4-FFF2-40B4-BE49-F238E27FC236}">
                <a16:creationId xmlns:a16="http://schemas.microsoft.com/office/drawing/2014/main" id="{3374DBA1-BC60-A657-6EA2-DDC283173B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733" y="3563938"/>
            <a:ext cx="9152467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66A3DE81-F9B2-7EBB-B1FC-2CE330B3B5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0" y="2084389"/>
            <a:ext cx="1524000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31">
            <a:extLst>
              <a:ext uri="{FF2B5EF4-FFF2-40B4-BE49-F238E27FC236}">
                <a16:creationId xmlns:a16="http://schemas.microsoft.com/office/drawing/2014/main" id="{EDBA9E5B-B535-4AFF-FB23-FE3309F02B90}"/>
              </a:ext>
            </a:extLst>
          </p:cNvPr>
          <p:cNvSpPr txBox="1"/>
          <p:nvPr userDrawn="1"/>
        </p:nvSpPr>
        <p:spPr>
          <a:xfrm>
            <a:off x="9745134" y="341313"/>
            <a:ext cx="2377017" cy="190500"/>
          </a:xfrm>
          <a:prstGeom prst="rect">
            <a:avLst/>
          </a:prstGeom>
        </p:spPr>
        <p:txBody>
          <a:bodyPr lIns="0" tIns="5919" rIns="0" bIns="0">
            <a:spAutoFit/>
          </a:bodyPr>
          <a:lstStyle/>
          <a:p>
            <a:pPr marL="16913">
              <a:spcBef>
                <a:spcPts val="47"/>
              </a:spcBef>
              <a:defRPr/>
            </a:pPr>
            <a:r>
              <a:rPr sz="1199" spc="47" dirty="0">
                <a:solidFill>
                  <a:srgbClr val="002438"/>
                </a:solidFill>
                <a:latin typeface="Trebuchet MS"/>
                <a:cs typeface="Trebuchet MS"/>
              </a:rPr>
              <a:t>A </a:t>
            </a:r>
            <a:r>
              <a:rPr sz="1199" spc="107" dirty="0">
                <a:solidFill>
                  <a:srgbClr val="002438"/>
                </a:solidFill>
                <a:latin typeface="Trebuchet MS"/>
                <a:cs typeface="Trebuchet MS"/>
              </a:rPr>
              <a:t>COMPANY</a:t>
            </a:r>
            <a:r>
              <a:rPr sz="1199" spc="47" dirty="0">
                <a:solidFill>
                  <a:srgbClr val="002438"/>
                </a:solidFill>
                <a:latin typeface="Trebuchet MS"/>
                <a:cs typeface="Trebuchet MS"/>
              </a:rPr>
              <a:t> </a:t>
            </a:r>
            <a:r>
              <a:rPr sz="1199" spc="13" dirty="0">
                <a:solidFill>
                  <a:srgbClr val="002438"/>
                </a:solidFill>
                <a:latin typeface="Trebuchet MS"/>
                <a:cs typeface="Trebuchet MS"/>
              </a:rPr>
              <a:t>OF</a:t>
            </a:r>
            <a:r>
              <a:rPr sz="1199" spc="47" dirty="0">
                <a:solidFill>
                  <a:srgbClr val="002438"/>
                </a:solidFill>
                <a:latin typeface="Trebuchet MS"/>
                <a:cs typeface="Trebuchet MS"/>
              </a:rPr>
              <a:t> </a:t>
            </a:r>
            <a:r>
              <a:rPr sz="1199" spc="93" dirty="0">
                <a:solidFill>
                  <a:srgbClr val="002438"/>
                </a:solidFill>
                <a:latin typeface="Trebuchet MS"/>
                <a:cs typeface="Trebuchet MS"/>
              </a:rPr>
              <a:t>ENGIE</a:t>
            </a:r>
            <a:endParaRPr sz="1199" dirty="0">
              <a:solidFill>
                <a:srgbClr val="002438"/>
              </a:solidFill>
              <a:latin typeface="Trebuchet MS"/>
              <a:cs typeface="Trebuchet MS"/>
            </a:endParaRPr>
          </a:p>
        </p:txBody>
      </p:sp>
      <p:pic>
        <p:nvPicPr>
          <p:cNvPr id="7" name="Grafik 12">
            <a:extLst>
              <a:ext uri="{FF2B5EF4-FFF2-40B4-BE49-F238E27FC236}">
                <a16:creationId xmlns:a16="http://schemas.microsoft.com/office/drawing/2014/main" id="{C5BB694F-9412-39A3-141D-66182C2C1A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434" y="436563"/>
            <a:ext cx="7507817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66266A9E-DF18-F8DF-0BB2-24C4F1F532BC}"/>
              </a:ext>
            </a:extLst>
          </p:cNvPr>
          <p:cNvSpPr/>
          <p:nvPr userDrawn="1"/>
        </p:nvSpPr>
        <p:spPr>
          <a:xfrm>
            <a:off x="10668000" y="2570163"/>
            <a:ext cx="914400" cy="722312"/>
          </a:xfrm>
          <a:custGeom>
            <a:avLst/>
            <a:gdLst/>
            <a:ahLst/>
            <a:cxnLst/>
            <a:rect l="l" t="t" r="r" b="b"/>
            <a:pathLst>
              <a:path w="514350" h="541655">
                <a:moveTo>
                  <a:pt x="512698" y="0"/>
                </a:moveTo>
                <a:lnTo>
                  <a:pt x="0" y="4241"/>
                </a:lnTo>
                <a:lnTo>
                  <a:pt x="266" y="186740"/>
                </a:lnTo>
                <a:lnTo>
                  <a:pt x="990" y="183527"/>
                </a:lnTo>
                <a:lnTo>
                  <a:pt x="343217" y="185115"/>
                </a:lnTo>
                <a:lnTo>
                  <a:pt x="343217" y="541210"/>
                </a:lnTo>
                <a:lnTo>
                  <a:pt x="514134" y="541210"/>
                </a:lnTo>
                <a:lnTo>
                  <a:pt x="5126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lIns="0" tIns="0" rIns="0" bIns="0"/>
          <a:lstStyle/>
          <a:p>
            <a:pPr>
              <a:defRPr/>
            </a:pPr>
            <a:endParaRPr sz="2397"/>
          </a:p>
        </p:txBody>
      </p:sp>
    </p:spTree>
    <p:extLst>
      <p:ext uri="{BB962C8B-B14F-4D97-AF65-F5344CB8AC3E}">
        <p14:creationId xmlns:p14="http://schemas.microsoft.com/office/powerpoint/2010/main" val="1723302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>
            <a:extLst>
              <a:ext uri="{FF2B5EF4-FFF2-40B4-BE49-F238E27FC236}">
                <a16:creationId xmlns:a16="http://schemas.microsoft.com/office/drawing/2014/main" id="{F169DD98-8E69-C857-823A-83188374B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08725"/>
            <a:ext cx="12192000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 sz="1800"/>
          </a:p>
        </p:txBody>
      </p:sp>
      <p:pic>
        <p:nvPicPr>
          <p:cNvPr id="5" name="Grafik 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70AD5CCB-EF88-666D-4351-6E734095A1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57267" y="6392863"/>
            <a:ext cx="2207684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3">
            <a:extLst>
              <a:ext uri="{FF2B5EF4-FFF2-40B4-BE49-F238E27FC236}">
                <a16:creationId xmlns:a16="http://schemas.microsoft.com/office/drawing/2014/main" id="{BB0F01AD-6009-571F-F54D-2129DB2E75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5517" y="6340475"/>
            <a:ext cx="668867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271" y="345239"/>
            <a:ext cx="10943167" cy="666000"/>
          </a:xfrm>
          <a:noFill/>
          <a:ln>
            <a:noFill/>
          </a:ln>
          <a:effectLst/>
        </p:spPr>
        <p:txBody>
          <a:bodyPr/>
          <a:lstStyle>
            <a:lvl1pPr>
              <a:defRPr lang="en-GB" dirty="0">
                <a:solidFill>
                  <a:srgbClr val="10253F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8" y="1346108"/>
            <a:ext cx="10943167" cy="4849905"/>
          </a:xfrm>
        </p:spPr>
        <p:txBody>
          <a:bodyPr/>
          <a:lstStyle>
            <a:lvl1pPr>
              <a:spcAft>
                <a:spcPts val="400"/>
              </a:spcAft>
              <a:buClr>
                <a:srgbClr val="5F5F5F"/>
              </a:buClr>
              <a:defRPr sz="1400" b="0">
                <a:solidFill>
                  <a:srgbClr val="10253F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742950" indent="-382588">
              <a:spcAft>
                <a:spcPts val="400"/>
              </a:spcAft>
              <a:buClr>
                <a:srgbClr val="5F5F5F"/>
              </a:buClr>
              <a:defRPr b="0">
                <a:solidFill>
                  <a:srgbClr val="10253F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079500" indent="-360363">
              <a:spcAft>
                <a:spcPts val="400"/>
              </a:spcAft>
              <a:buClr>
                <a:srgbClr val="5F5F5F"/>
              </a:buClr>
              <a:defRPr>
                <a:solidFill>
                  <a:srgbClr val="10253F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31925" indent="-352425">
              <a:spcAft>
                <a:spcPts val="400"/>
              </a:spcAft>
              <a:buClr>
                <a:srgbClr val="5F5F5F"/>
              </a:buClr>
              <a:defRPr sz="1200">
                <a:solidFill>
                  <a:srgbClr val="10253F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spcAft>
                <a:spcPts val="400"/>
              </a:spcAft>
              <a:buClr>
                <a:srgbClr val="5F5F5F"/>
              </a:buClr>
              <a:defRPr sz="1200">
                <a:solidFill>
                  <a:srgbClr val="10253F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96E9FBEA-B82D-1B0D-53E3-3EC29EF069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2439"/>
                </a:solidFill>
              </a:defRPr>
            </a:lvl1pPr>
          </a:lstStyle>
          <a:p>
            <a:pPr>
              <a:defRPr/>
            </a:pPr>
            <a:fld id="{888C35F5-FC1D-47A5-9BCE-A0CB38694827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502731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_Draft" hidden="1">
            <a:extLst>
              <a:ext uri="{FF2B5EF4-FFF2-40B4-BE49-F238E27FC236}">
                <a16:creationId xmlns:a16="http://schemas.microsoft.com/office/drawing/2014/main" id="{B4932CC7-2BA2-A16F-3B52-FC9395664721}"/>
              </a:ext>
            </a:extLst>
          </p:cNvPr>
          <p:cNvSpPr/>
          <p:nvPr userDrawn="1"/>
        </p:nvSpPr>
        <p:spPr>
          <a:xfrm>
            <a:off x="554567" y="249238"/>
            <a:ext cx="1293284" cy="355600"/>
          </a:xfrm>
          <a:prstGeom prst="rect">
            <a:avLst/>
          </a:prstGeom>
        </p:spPr>
        <p:txBody>
          <a:bodyPr lIns="0" rIns="0" anchor="b">
            <a:spAutoFit/>
          </a:bodyPr>
          <a:lstStyle/>
          <a:p>
            <a:pPr eaLnBrk="1" hangingPunct="1">
              <a:defRPr/>
            </a:pPr>
            <a:r>
              <a:rPr lang="en-US" sz="1710" dirty="0">
                <a:solidFill>
                  <a:srgbClr val="BEBEBE"/>
                </a:solidFill>
                <a:latin typeface="+mn-lt"/>
                <a:cs typeface="+mn-cs"/>
              </a:rPr>
              <a:t>DRAFT</a:t>
            </a:r>
            <a:endParaRPr lang="en-US" sz="2052" dirty="0">
              <a:solidFill>
                <a:srgbClr val="BEBEBE"/>
              </a:solidFill>
            </a:endParaRPr>
          </a:p>
        </p:txBody>
      </p:sp>
      <p:sp>
        <p:nvSpPr>
          <p:cNvPr id="3" name="shp_Draft_Center">
            <a:extLst>
              <a:ext uri="{FF2B5EF4-FFF2-40B4-BE49-F238E27FC236}">
                <a16:creationId xmlns:a16="http://schemas.microsoft.com/office/drawing/2014/main" id="{6A4E6F69-422B-A738-678F-E2A2E935932B}"/>
              </a:ext>
            </a:extLst>
          </p:cNvPr>
          <p:cNvSpPr txBox="1">
            <a:spLocks/>
          </p:cNvSpPr>
          <p:nvPr userDrawn="1"/>
        </p:nvSpPr>
        <p:spPr>
          <a:xfrm>
            <a:off x="2736851" y="604839"/>
            <a:ext cx="6718300" cy="161925"/>
          </a:xfrm>
          <a:prstGeom prst="rect">
            <a:avLst/>
          </a:prstGeom>
        </p:spPr>
        <p:txBody>
          <a:bodyPr lIns="0" tIns="0" rIns="0" bIns="23456" anchor="b"/>
          <a:lstStyle>
            <a:defPPr>
              <a:defRPr lang="en-US"/>
            </a:defPPr>
            <a:lvl1pPr marL="0" algn="r" defTabSz="1018824" rtl="0" eaLnBrk="1" latinLnBrk="0" hangingPunct="1">
              <a:defRPr sz="800" b="1" i="0" kern="1200" cap="all" spc="200" baseline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684" b="0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41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9BB559-4101-49D7-BAE8-83D86E2A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A23359-8D12-4B1D-A578-E48F6CD9E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8BCF47-B5E5-4830-B4F3-AE63BDC64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C5575D3D-C367-4D92-A869-74D512D2A642}" type="datetime1">
              <a:rPr lang="de-AT" smtClean="0"/>
              <a:pPr/>
              <a:t>22.05.2023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687D2E-7DA8-4E36-A8B8-DE461F937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374F8D-C070-4322-A0E9-182490B9A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994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3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9BB559-4101-49D7-BAE8-83D86E2A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A23359-8D12-4B1D-A578-E48F6CD9E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8BCF47-B5E5-4830-B4F3-AE63BDC64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C5575D3D-C367-4D92-A869-74D512D2A642}" type="datetime1">
              <a:rPr lang="de-AT" smtClean="0"/>
              <a:pPr/>
              <a:t>22.05.2023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687D2E-7DA8-4E36-A8B8-DE461F937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374F8D-C070-4322-A0E9-182490B9A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6467E03-6F81-48E6-842C-65E6F1103B1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0046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9" r:id="rId11"/>
    <p:sldLayoutId id="2147483732" r:id="rId12"/>
    <p:sldLayoutId id="21474837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439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>
            <a:extLst>
              <a:ext uri="{FF2B5EF4-FFF2-40B4-BE49-F238E27FC236}">
                <a16:creationId xmlns:a16="http://schemas.microsoft.com/office/drawing/2014/main" id="{2C1892B8-2374-698B-89CE-C699C5B72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8" y="1408113"/>
            <a:ext cx="10943167" cy="484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403A086A-086D-8410-1D62-6442D3642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8" y="377826"/>
            <a:ext cx="10943167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BDD1CDE8-7571-9135-FACC-DB829751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4418" y="6421439"/>
            <a:ext cx="766233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 b="0"/>
            </a:lvl1pPr>
          </a:lstStyle>
          <a:p>
            <a:pPr>
              <a:defRPr/>
            </a:pPr>
            <a:fld id="{3904C4AC-8B0F-4830-ADDD-7B1F4A1D942A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B4D5952F-D1E3-8163-0913-B3BC54E73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8618" y="20639"/>
            <a:ext cx="5278967" cy="365125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9D9D9D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516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de-DE" sz="2100">
          <a:solidFill>
            <a:srgbClr val="5F5F5F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0">
          <a:solidFill>
            <a:srgbClr val="5F5F5F"/>
          </a:solidFill>
          <a:latin typeface="Arial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0">
          <a:solidFill>
            <a:srgbClr val="5F5F5F"/>
          </a:solidFill>
          <a:latin typeface="Arial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0">
          <a:solidFill>
            <a:srgbClr val="5F5F5F"/>
          </a:solidFill>
          <a:latin typeface="Arial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0">
          <a:solidFill>
            <a:srgbClr val="5F5F5F"/>
          </a:solidFill>
          <a:latin typeface="Arial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100" b="1">
          <a:solidFill>
            <a:srgbClr val="5F5F5F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100" b="1">
          <a:solidFill>
            <a:srgbClr val="5F5F5F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100" b="1">
          <a:solidFill>
            <a:srgbClr val="5F5F5F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100" b="1">
          <a:solidFill>
            <a:srgbClr val="5F5F5F"/>
          </a:solidFill>
          <a:latin typeface="Verdana" pitchFamily="34" charset="0"/>
          <a:cs typeface="Arial" charset="0"/>
        </a:defRPr>
      </a:lvl9pPr>
    </p:titleStyle>
    <p:bodyStyle>
      <a:lvl1pPr marL="179388" indent="-179388" algn="l" rtl="0" eaLnBrk="0" fontAlgn="base" hangingPunct="0">
        <a:spcBef>
          <a:spcPct val="0"/>
        </a:spcBef>
        <a:spcAft>
          <a:spcPct val="50000"/>
        </a:spcAft>
        <a:buClr>
          <a:schemeClr val="hlink"/>
        </a:buClr>
        <a:buFont typeface="Wingdings" panose="05000000000000000000" pitchFamily="2" charset="2"/>
        <a:buChar char="§"/>
        <a:defRPr lang="de-DE" sz="1400" dirty="0">
          <a:solidFill>
            <a:srgbClr val="5F5F5F"/>
          </a:solidFill>
          <a:latin typeface="Arial" pitchFamily="34" charset="0"/>
          <a:ea typeface="+mn-ea"/>
          <a:cs typeface="+mn-cs"/>
        </a:defRPr>
      </a:lvl1pPr>
      <a:lvl2pPr marL="627063" indent="-382588" algn="l" rtl="0" eaLnBrk="0" fontAlgn="base" hangingPunct="0">
        <a:spcBef>
          <a:spcPct val="0"/>
        </a:spcBef>
        <a:spcAft>
          <a:spcPct val="50000"/>
        </a:spcAft>
        <a:buClr>
          <a:schemeClr val="hlink"/>
        </a:buClr>
        <a:buFont typeface="Wingdings" panose="05000000000000000000" pitchFamily="2" charset="2"/>
        <a:buChar char="§"/>
        <a:defRPr lang="de-DE" sz="1400" dirty="0">
          <a:solidFill>
            <a:srgbClr val="5F5F5F"/>
          </a:solidFill>
          <a:latin typeface="Arial" pitchFamily="34" charset="0"/>
          <a:cs typeface="+mn-cs"/>
        </a:defRPr>
      </a:lvl2pPr>
      <a:lvl3pPr marL="1079500" indent="-452438" algn="l" rtl="0" eaLnBrk="0" fontAlgn="base" hangingPunct="0">
        <a:spcBef>
          <a:spcPct val="0"/>
        </a:spcBef>
        <a:spcAft>
          <a:spcPct val="50000"/>
        </a:spcAft>
        <a:buClr>
          <a:schemeClr val="hlink"/>
        </a:buClr>
        <a:buFont typeface="Wingdings" panose="05000000000000000000" pitchFamily="2" charset="2"/>
        <a:buChar char="§"/>
        <a:defRPr lang="de-DE" sz="1200" dirty="0">
          <a:solidFill>
            <a:srgbClr val="5F5F5F"/>
          </a:solidFill>
          <a:latin typeface="Arial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svg"/><Relationship Id="rId15" Type="http://schemas.openxmlformats.org/officeDocument/2006/relationships/image" Target="../media/image4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Relationship Id="rId14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1.svg"/><Relationship Id="rId11" Type="http://schemas.openxmlformats.org/officeDocument/2006/relationships/image" Target="../media/image56.jpe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5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2.png"/><Relationship Id="rId5" Type="http://schemas.openxmlformats.org/officeDocument/2006/relationships/image" Target="../media/image30.png"/><Relationship Id="rId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26">
            <a:extLst>
              <a:ext uri="{FF2B5EF4-FFF2-40B4-BE49-F238E27FC236}">
                <a16:creationId xmlns:a16="http://schemas.microsoft.com/office/drawing/2014/main" id="{4C53F5D3-937F-ADFF-46E7-846BA9704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55"/>
          <a:stretch/>
        </p:blipFill>
        <p:spPr bwMode="auto">
          <a:xfrm>
            <a:off x="-968" y="2805908"/>
            <a:ext cx="11047491" cy="405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hp_CoverFPath" hidden="1">
            <a:extLst>
              <a:ext uri="{FF2B5EF4-FFF2-40B4-BE49-F238E27FC236}">
                <a16:creationId xmlns:a16="http://schemas.microsoft.com/office/drawing/2014/main" id="{723F6C95-7A95-A4E6-E406-328151761567}"/>
              </a:ext>
            </a:extLst>
          </p:cNvPr>
          <p:cNvSpPr txBox="1"/>
          <p:nvPr/>
        </p:nvSpPr>
        <p:spPr>
          <a:xfrm>
            <a:off x="3103564" y="6124575"/>
            <a:ext cx="5984875" cy="21113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b"/>
          <a:lstStyle>
            <a:defPPr>
              <a:defRPr lang="en-US"/>
            </a:defPPr>
            <a:lvl1pPr>
              <a:defRPr sz="800" cap="all" spc="200">
                <a:solidFill>
                  <a:schemeClr val="accent4"/>
                </a:solidFill>
                <a:latin typeface="Arial Narrow" panose="020B0606020202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 eaLnBrk="1" hangingPunct="1">
              <a:defRPr/>
            </a:pPr>
            <a:r>
              <a:rPr lang="en-US" sz="684" cap="none" spc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Z:\Zurich shared\3 Clients\</a:t>
            </a:r>
            <a:r>
              <a:rPr lang="en-US" sz="684" cap="none" spc="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Gilde</a:t>
            </a:r>
            <a:r>
              <a:rPr lang="en-US" sz="684" cap="none" spc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\Project Hermes\3 Transaction Documentation\3.7 Management Presentation\20190502_Hermes_MP_Working Draft_v43.pptx</a:t>
            </a:r>
          </a:p>
        </p:txBody>
      </p:sp>
      <p:sp>
        <p:nvSpPr>
          <p:cNvPr id="7" name="shp_Timestamp" hidden="1">
            <a:extLst>
              <a:ext uri="{FF2B5EF4-FFF2-40B4-BE49-F238E27FC236}">
                <a16:creationId xmlns:a16="http://schemas.microsoft.com/office/drawing/2014/main" id="{A6C1EED1-D8E4-8C83-EF96-913C44C62892}"/>
              </a:ext>
            </a:extLst>
          </p:cNvPr>
          <p:cNvSpPr>
            <a:spLocks/>
          </p:cNvSpPr>
          <p:nvPr/>
        </p:nvSpPr>
        <p:spPr>
          <a:xfrm>
            <a:off x="4191000" y="771525"/>
            <a:ext cx="3810000" cy="14763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eaLnBrk="1" hangingPunct="1">
              <a:defRPr/>
            </a:pPr>
            <a:r>
              <a:rPr lang="en-US" sz="684" cap="all" spc="17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Time Stamp</a:t>
            </a:r>
          </a:p>
        </p:txBody>
      </p:sp>
      <p:pic>
        <p:nvPicPr>
          <p:cNvPr id="7175" name="object 4">
            <a:extLst>
              <a:ext uri="{FF2B5EF4-FFF2-40B4-BE49-F238E27FC236}">
                <a16:creationId xmlns:a16="http://schemas.microsoft.com/office/drawing/2014/main" id="{2B6A49E2-8590-959C-EA19-A6A61C1B3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9000" y="1597821"/>
            <a:ext cx="1143000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bject 5">
            <a:extLst>
              <a:ext uri="{FF2B5EF4-FFF2-40B4-BE49-F238E27FC236}">
                <a16:creationId xmlns:a16="http://schemas.microsoft.com/office/drawing/2014/main" id="{8127E4DC-FE8D-43D8-6EFC-2CD0879A7F0D}"/>
              </a:ext>
            </a:extLst>
          </p:cNvPr>
          <p:cNvSpPr/>
          <p:nvPr/>
        </p:nvSpPr>
        <p:spPr>
          <a:xfrm>
            <a:off x="11047491" y="2083596"/>
            <a:ext cx="685800" cy="722312"/>
          </a:xfrm>
          <a:custGeom>
            <a:avLst/>
            <a:gdLst/>
            <a:ahLst/>
            <a:cxnLst/>
            <a:rect l="l" t="t" r="r" b="b"/>
            <a:pathLst>
              <a:path w="514350" h="541655">
                <a:moveTo>
                  <a:pt x="512698" y="0"/>
                </a:moveTo>
                <a:lnTo>
                  <a:pt x="0" y="4241"/>
                </a:lnTo>
                <a:lnTo>
                  <a:pt x="266" y="186740"/>
                </a:lnTo>
                <a:lnTo>
                  <a:pt x="990" y="183527"/>
                </a:lnTo>
                <a:lnTo>
                  <a:pt x="343217" y="185115"/>
                </a:lnTo>
                <a:lnTo>
                  <a:pt x="343217" y="541210"/>
                </a:lnTo>
                <a:lnTo>
                  <a:pt x="514134" y="541210"/>
                </a:lnTo>
                <a:lnTo>
                  <a:pt x="512698" y="0"/>
                </a:lnTo>
                <a:close/>
              </a:path>
            </a:pathLst>
          </a:custGeom>
          <a:solidFill>
            <a:srgbClr val="FF8000"/>
          </a:solidFill>
        </p:spPr>
        <p:txBody>
          <a:bodyPr lIns="0" tIns="0" rIns="0" bIns="0"/>
          <a:lstStyle/>
          <a:p>
            <a:pPr>
              <a:defRPr/>
            </a:pPr>
            <a:endParaRPr sz="2397"/>
          </a:p>
        </p:txBody>
      </p:sp>
      <p:pic>
        <p:nvPicPr>
          <p:cNvPr id="7177" name="Grafik 2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64E15608-0DEF-A567-28EC-7380C05DF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381" y="332382"/>
            <a:ext cx="5346819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Grafik 1">
            <a:extLst>
              <a:ext uri="{FF2B5EF4-FFF2-40B4-BE49-F238E27FC236}">
                <a16:creationId xmlns:a16="http://schemas.microsoft.com/office/drawing/2014/main" id="{658483B9-054B-A446-F4F6-B139F6026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2295" y="4422321"/>
            <a:ext cx="1038452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BE589FFF-8E8F-8432-CF33-9B06F1410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7278" y="5486401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Grafik 3">
            <a:extLst>
              <a:ext uri="{FF2B5EF4-FFF2-40B4-BE49-F238E27FC236}">
                <a16:creationId xmlns:a16="http://schemas.microsoft.com/office/drawing/2014/main" id="{3D388339-419F-B458-A683-2CA5EA686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03762" y="3434442"/>
            <a:ext cx="9747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Grafik 4">
            <a:extLst>
              <a:ext uri="{FF2B5EF4-FFF2-40B4-BE49-F238E27FC236}">
                <a16:creationId xmlns:a16="http://schemas.microsoft.com/office/drawing/2014/main" id="{A99D17C1-4B0B-83C7-24F9-0C27548A6C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937" y="3678755"/>
            <a:ext cx="4740519" cy="2665304"/>
          </a:xfrm>
          <a:prstGeom prst="rect">
            <a:avLst/>
          </a:prstGeom>
          <a:noFill/>
          <a:ln w="41275">
            <a:solidFill>
              <a:srgbClr val="70BD9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Grafik 7">
            <a:extLst>
              <a:ext uri="{FF2B5EF4-FFF2-40B4-BE49-F238E27FC236}">
                <a16:creationId xmlns:a16="http://schemas.microsoft.com/office/drawing/2014/main" id="{69415FDE-18E8-C2F0-EF7C-525428425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5275" y="3681126"/>
            <a:ext cx="4687055" cy="2661344"/>
          </a:xfrm>
          <a:prstGeom prst="rect">
            <a:avLst/>
          </a:prstGeom>
          <a:noFill/>
          <a:ln w="41275">
            <a:solidFill>
              <a:srgbClr val="70BD9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83" name="Gerader Verbinder 8">
            <a:extLst>
              <a:ext uri="{FF2B5EF4-FFF2-40B4-BE49-F238E27FC236}">
                <a16:creationId xmlns:a16="http://schemas.microsoft.com/office/drawing/2014/main" id="{7A9A26D3-B987-9717-473D-A389B406851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177645" y="3657586"/>
            <a:ext cx="852485" cy="2710282"/>
          </a:xfrm>
          <a:prstGeom prst="line">
            <a:avLst/>
          </a:prstGeom>
          <a:noFill/>
          <a:ln w="41275" algn="ctr">
            <a:solidFill>
              <a:srgbClr val="70BD9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4" name="Gerader Verbinder 9">
            <a:extLst>
              <a:ext uri="{FF2B5EF4-FFF2-40B4-BE49-F238E27FC236}">
                <a16:creationId xmlns:a16="http://schemas.microsoft.com/office/drawing/2014/main" id="{FD49A808-2AAE-4AFC-A03D-ED6AB13AF59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061197" y="3644885"/>
            <a:ext cx="884767" cy="2735682"/>
          </a:xfrm>
          <a:prstGeom prst="line">
            <a:avLst/>
          </a:prstGeom>
          <a:noFill/>
          <a:ln w="41275" algn="ctr">
            <a:solidFill>
              <a:srgbClr val="70BD9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2795DFA3-5A42-1F7B-30AC-9036D8A04724}"/>
              </a:ext>
            </a:extLst>
          </p:cNvPr>
          <p:cNvSpPr txBox="1"/>
          <p:nvPr/>
        </p:nvSpPr>
        <p:spPr>
          <a:xfrm>
            <a:off x="1676400" y="1880801"/>
            <a:ext cx="719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Wir bilden aus – und zwar 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80E15-A336-D416-D94B-9F8052C5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62" y="311670"/>
            <a:ext cx="10515600" cy="722226"/>
          </a:xfrm>
        </p:spPr>
        <p:txBody>
          <a:bodyPr/>
          <a:lstStyle/>
          <a:p>
            <a:r>
              <a:rPr lang="de-DE" dirty="0"/>
              <a:t>POWERLINES GERMANY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0CE3F5-C45C-C61D-150E-EA2F80AFD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2</a:t>
            </a:fld>
            <a:endParaRPr lang="de-AT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72CB7E4-E863-69E8-08F1-1EC4DFCB9E4F}"/>
              </a:ext>
            </a:extLst>
          </p:cNvPr>
          <p:cNvGrpSpPr/>
          <p:nvPr/>
        </p:nvGrpSpPr>
        <p:grpSpPr>
          <a:xfrm>
            <a:off x="1041215" y="1630146"/>
            <a:ext cx="2010070" cy="1941871"/>
            <a:chOff x="973828" y="1466444"/>
            <a:chExt cx="1800000" cy="1800000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21699A1-C7ED-54D4-57D7-8600080CED7D}"/>
                </a:ext>
              </a:extLst>
            </p:cNvPr>
            <p:cNvSpPr/>
            <p:nvPr/>
          </p:nvSpPr>
          <p:spPr>
            <a:xfrm>
              <a:off x="973828" y="1466444"/>
              <a:ext cx="1800000" cy="1800000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F9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7" name="Rectangle 17">
              <a:extLst>
                <a:ext uri="{FF2B5EF4-FFF2-40B4-BE49-F238E27FC236}">
                  <a16:creationId xmlns:a16="http://schemas.microsoft.com/office/drawing/2014/main" id="{8A7FC26B-093B-08CB-CF6E-81E8B2CC6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424" y="1930427"/>
              <a:ext cx="1726308" cy="872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200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2563"/>
                </a:lnSpc>
                <a:spcAft>
                  <a:spcPts val="600"/>
                </a:spcAft>
                <a:buClrTx/>
                <a:buNone/>
              </a:pPr>
              <a:r>
                <a:rPr lang="en-GB" altLang="de-DE" sz="3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1000+</a:t>
              </a:r>
            </a:p>
            <a:p>
              <a:pPr algn="ctr">
                <a:spcAft>
                  <a:spcPct val="0"/>
                </a:spcAft>
                <a:buClrTx/>
                <a:buNone/>
              </a:pP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Laufende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 </a:t>
              </a: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Projekte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/ </a:t>
              </a:r>
              <a:r>
                <a:rPr lang="en-GB" altLang="de-DE" sz="1200" i="1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ongoing projects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75C33D5B-5616-91A9-BA1C-035D4CE74437}"/>
              </a:ext>
            </a:extLst>
          </p:cNvPr>
          <p:cNvGrpSpPr/>
          <p:nvPr/>
        </p:nvGrpSpPr>
        <p:grpSpPr>
          <a:xfrm>
            <a:off x="5226705" y="1615935"/>
            <a:ext cx="2010070" cy="1956082"/>
            <a:chOff x="4614989" y="1466444"/>
            <a:chExt cx="1800001" cy="180000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550EED8-5B23-094C-70FF-A5205D1DF07B}"/>
                </a:ext>
              </a:extLst>
            </p:cNvPr>
            <p:cNvSpPr/>
            <p:nvPr/>
          </p:nvSpPr>
          <p:spPr>
            <a:xfrm>
              <a:off x="4614990" y="1466444"/>
              <a:ext cx="1800000" cy="1800000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F9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0" name="ZoneTexte 12">
              <a:extLst>
                <a:ext uri="{FF2B5EF4-FFF2-40B4-BE49-F238E27FC236}">
                  <a16:creationId xmlns:a16="http://schemas.microsoft.com/office/drawing/2014/main" id="{7C54D82F-70B1-FE06-59DD-031EC53FA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4989" y="1855518"/>
              <a:ext cx="1800001" cy="103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200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ts val="600"/>
                </a:spcAft>
                <a:buClrTx/>
                <a:buFontTx/>
                <a:buNone/>
              </a:pPr>
              <a:r>
                <a:rPr lang="en-GB" altLang="de-DE" sz="3200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540+</a:t>
              </a:r>
            </a:p>
            <a:p>
              <a:pPr algn="ctr">
                <a:spcAft>
                  <a:spcPct val="0"/>
                </a:spcAft>
                <a:buClrTx/>
                <a:buFontTx/>
                <a:buNone/>
              </a:pPr>
              <a:r>
                <a:rPr lang="en-GB" altLang="de-DE" sz="1200" dirty="0" err="1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MitarbeiterInnen</a:t>
              </a:r>
              <a:r>
                <a:rPr lang="en-GB" altLang="de-DE" sz="1200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/</a:t>
              </a:r>
              <a:br>
                <a:rPr lang="en-GB" altLang="de-DE" sz="1200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</a:br>
              <a:r>
                <a:rPr lang="en-GB" altLang="de-DE" sz="1200" i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employees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52B2ECA7-6BAE-6822-42A4-1D9548D291E9}"/>
              </a:ext>
            </a:extLst>
          </p:cNvPr>
          <p:cNvGrpSpPr/>
          <p:nvPr/>
        </p:nvGrpSpPr>
        <p:grpSpPr>
          <a:xfrm>
            <a:off x="9180042" y="1616746"/>
            <a:ext cx="2010070" cy="1956291"/>
            <a:chOff x="8550668" y="1466445"/>
            <a:chExt cx="1765597" cy="1660061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847AF4A-558C-B134-8F41-87E1F3E578F7}"/>
                </a:ext>
              </a:extLst>
            </p:cNvPr>
            <p:cNvSpPr/>
            <p:nvPr/>
          </p:nvSpPr>
          <p:spPr>
            <a:xfrm>
              <a:off x="8550668" y="1466445"/>
              <a:ext cx="1765597" cy="166006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F9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5EE85546-CC41-600F-07C2-904070AAE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9921" y="1821028"/>
              <a:ext cx="1701800" cy="950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200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ts val="600"/>
                </a:spcAft>
                <a:buClrTx/>
                <a:buNone/>
              </a:pPr>
              <a:r>
                <a:rPr lang="en-GB" altLang="de-DE" sz="3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320+</a:t>
              </a:r>
            </a:p>
            <a:p>
              <a:pPr algn="ctr">
                <a:spcAft>
                  <a:spcPts val="600"/>
                </a:spcAft>
                <a:buClrTx/>
                <a:buNone/>
              </a:pP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Monteure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/ </a:t>
              </a:r>
              <a:b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</a:br>
              <a:r>
                <a:rPr lang="en-GB" altLang="de-DE" sz="1200" i="1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linesmen</a:t>
              </a:r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id="{F11491A4-8DD1-036A-6EFC-8939B4BF46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81" t="11663" r="19111" b="5799"/>
          <a:stretch/>
        </p:blipFill>
        <p:spPr>
          <a:xfrm>
            <a:off x="3164356" y="2684970"/>
            <a:ext cx="2049841" cy="2010287"/>
          </a:xfrm>
          <a:prstGeom prst="ellipse">
            <a:avLst/>
          </a:prstGeom>
          <a:ln w="38100">
            <a:solidFill>
              <a:srgbClr val="FF9600"/>
            </a:solidFill>
          </a:ln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DCB1C38-2545-0BA5-3BCB-E8F9B1D75DC1}"/>
              </a:ext>
            </a:extLst>
          </p:cNvPr>
          <p:cNvGrpSpPr/>
          <p:nvPr/>
        </p:nvGrpSpPr>
        <p:grpSpPr>
          <a:xfrm>
            <a:off x="974088" y="3764900"/>
            <a:ext cx="2163866" cy="2013507"/>
            <a:chOff x="954205" y="1273011"/>
            <a:chExt cx="1800000" cy="1800000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CE0DE24-C920-957D-2D7A-EAED2C166919}"/>
                </a:ext>
              </a:extLst>
            </p:cNvPr>
            <p:cNvSpPr/>
            <p:nvPr/>
          </p:nvSpPr>
          <p:spPr>
            <a:xfrm>
              <a:off x="954205" y="1273011"/>
              <a:ext cx="1800000" cy="1800000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F9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1409300-07FC-311B-C14F-B77BEF273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990" y="1410753"/>
              <a:ext cx="1726308" cy="1513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200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ts val="0"/>
                </a:spcAft>
                <a:buClrTx/>
                <a:buNone/>
              </a:pP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Eigene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 </a:t>
              </a: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Planungs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- </a:t>
              </a: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abteilung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/ </a:t>
              </a:r>
              <a:b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</a:br>
              <a:r>
                <a:rPr lang="en-GB" altLang="de-DE" sz="1200" i="1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own engineering  department</a:t>
              </a:r>
            </a:p>
            <a:p>
              <a:pPr algn="ctr">
                <a:spcAft>
                  <a:spcPts val="0"/>
                </a:spcAft>
                <a:buClrTx/>
                <a:buNone/>
              </a:pPr>
              <a:r>
                <a:rPr lang="en-GB" altLang="de-DE" sz="3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30+</a:t>
              </a:r>
            </a:p>
            <a:p>
              <a:pPr algn="ctr">
                <a:spcAft>
                  <a:spcPct val="0"/>
                </a:spcAft>
                <a:buClrTx/>
                <a:buNone/>
              </a:pPr>
              <a:r>
                <a:rPr lang="en-GB" altLang="de-DE" sz="1200" dirty="0" err="1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Ingenieure</a:t>
              </a:r>
              <a:r>
                <a:rPr lang="en-GB" altLang="de-DE" sz="1200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/</a:t>
              </a:r>
            </a:p>
            <a:p>
              <a:pPr algn="ctr">
                <a:spcAft>
                  <a:spcPct val="0"/>
                </a:spcAft>
                <a:buClrTx/>
                <a:buNone/>
              </a:pPr>
              <a:r>
                <a:rPr lang="en-GB" altLang="de-DE" sz="1200" i="1" dirty="0">
                  <a:solidFill>
                    <a:srgbClr val="00233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Light" panose="02000000000000000000" pitchFamily="2" charset="0"/>
                </a:rPr>
                <a:t>Engineers</a:t>
              </a: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48B0A6D6-80A2-21FE-33BD-7A0E5989FB2B}"/>
              </a:ext>
            </a:extLst>
          </p:cNvPr>
          <p:cNvGrpSpPr/>
          <p:nvPr/>
        </p:nvGrpSpPr>
        <p:grpSpPr>
          <a:xfrm>
            <a:off x="5149808" y="3856457"/>
            <a:ext cx="2163866" cy="1956082"/>
            <a:chOff x="4573046" y="1523477"/>
            <a:chExt cx="1838659" cy="1652084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F2880D2-8988-8F99-5116-5455BE6C3B75}"/>
                </a:ext>
              </a:extLst>
            </p:cNvPr>
            <p:cNvSpPr/>
            <p:nvPr/>
          </p:nvSpPr>
          <p:spPr>
            <a:xfrm>
              <a:off x="4669124" y="1523477"/>
              <a:ext cx="1646503" cy="1652084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F9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ZoneTexte 12">
              <a:extLst>
                <a:ext uri="{FF2B5EF4-FFF2-40B4-BE49-F238E27FC236}">
                  <a16:creationId xmlns:a16="http://schemas.microsoft.com/office/drawing/2014/main" id="{D8DDBA1A-65B0-CE21-8702-09743BA7FA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3046" y="1695282"/>
              <a:ext cx="1838659" cy="1345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1pPr>
              <a:lvl2pPr marL="742950" indent="-28575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400">
                  <a:solidFill>
                    <a:srgbClr val="5F5F5F"/>
                  </a:solidFill>
                  <a:latin typeface="Arial" panose="020B0604020202020204" pitchFamily="34" charset="0"/>
                </a:defRPr>
              </a:lvl2pPr>
              <a:lvl3pPr marL="1143000" indent="-228600">
                <a:spcAft>
                  <a:spcPct val="5000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1200">
                  <a:solidFill>
                    <a:srgbClr val="5F5F5F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Aft>
                  <a:spcPts val="0"/>
                </a:spcAft>
                <a:buClrTx/>
                <a:buFontTx/>
                <a:buNone/>
              </a:pPr>
              <a:r>
                <a:rPr lang="en-GB" altLang="de-DE" sz="1800" b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FULL </a:t>
              </a:r>
            </a:p>
            <a:p>
              <a:pPr algn="ctr">
                <a:spcAft>
                  <a:spcPts val="0"/>
                </a:spcAft>
                <a:buClrTx/>
                <a:buFontTx/>
                <a:buNone/>
              </a:pPr>
              <a:r>
                <a:rPr lang="en-GB" altLang="de-DE" sz="1800" b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SERVICE</a:t>
              </a:r>
              <a:br>
                <a:rPr lang="en-GB" altLang="de-DE" sz="1800" b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de-DE" sz="1050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Planung, Engineering, </a:t>
              </a:r>
            </a:p>
            <a:p>
              <a:pPr algn="ctr">
                <a:spcAft>
                  <a:spcPts val="0"/>
                </a:spcAft>
                <a:buClrTx/>
                <a:buFontTx/>
                <a:buNone/>
              </a:pPr>
              <a:r>
                <a:rPr lang="de-DE" sz="1050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Installation und Wartung/</a:t>
              </a:r>
              <a:br>
                <a:rPr lang="de-DE" sz="1050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US" sz="1050" i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consulting, engineering, </a:t>
              </a:r>
              <a:br>
                <a:rPr lang="en-US" sz="1050" i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US" sz="1050" i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system design, installation </a:t>
              </a:r>
              <a:br>
                <a:rPr lang="en-US" sz="1050" i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en-US" sz="1050" i="1" dirty="0">
                  <a:solidFill>
                    <a:srgbClr val="002439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and maintenance</a:t>
              </a:r>
              <a:endParaRPr lang="en-GB" altLang="de-DE" sz="1050" b="1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>
                <a:spcAft>
                  <a:spcPts val="600"/>
                </a:spcAft>
                <a:buClrTx/>
                <a:buFontTx/>
                <a:buNone/>
              </a:pPr>
              <a:endParaRPr lang="en-GB" altLang="de-DE" sz="9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endParaRPr>
            </a:p>
          </p:txBody>
        </p:sp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1623DFC6-1D1F-18F3-E272-181AEAE6171D}"/>
              </a:ext>
            </a:extLst>
          </p:cNvPr>
          <p:cNvSpPr/>
          <p:nvPr/>
        </p:nvSpPr>
        <p:spPr>
          <a:xfrm>
            <a:off x="9180042" y="3889769"/>
            <a:ext cx="2010070" cy="1893112"/>
          </a:xfrm>
          <a:prstGeom prst="ellipse">
            <a:avLst/>
          </a:prstGeom>
          <a:solidFill>
            <a:schemeClr val="bg1"/>
          </a:solidFill>
          <a:ln w="47625">
            <a:solidFill>
              <a:srgbClr val="FF9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ZoneTexte 12">
            <a:extLst>
              <a:ext uri="{FF2B5EF4-FFF2-40B4-BE49-F238E27FC236}">
                <a16:creationId xmlns:a16="http://schemas.microsoft.com/office/drawing/2014/main" id="{9B404CF4-F21C-25AF-3F14-EC6CF8C60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8190" y="4191192"/>
            <a:ext cx="2253774" cy="140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  <a:buClrTx/>
              <a:buFontTx/>
              <a:buNone/>
            </a:pPr>
            <a:r>
              <a:rPr lang="de-DE" altLang="de-DE" sz="11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Forchheim</a:t>
            </a:r>
            <a:br>
              <a:rPr lang="de-DE" altLang="de-DE" sz="11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altLang="de-DE" sz="11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Hauptsitz/</a:t>
            </a:r>
            <a:r>
              <a:rPr lang="de-DE" altLang="de-DE" sz="1100" i="1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head</a:t>
            </a:r>
            <a:r>
              <a:rPr lang="de-DE" altLang="de-DE" sz="1100" i="1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100" i="1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office</a:t>
            </a:r>
            <a:br>
              <a:rPr lang="de-DE" altLang="de-DE" sz="11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altLang="de-DE" sz="32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+</a:t>
            </a:r>
          </a:p>
          <a:p>
            <a:pPr algn="ctr">
              <a:spcAft>
                <a:spcPts val="0"/>
              </a:spcAft>
              <a:buClrTx/>
              <a:buFontTx/>
              <a:buNone/>
            </a:pPr>
            <a:r>
              <a:rPr lang="de-DE" altLang="de-DE" sz="110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Projektbüros in DE/</a:t>
            </a:r>
          </a:p>
          <a:p>
            <a:pPr algn="ctr">
              <a:spcAft>
                <a:spcPts val="0"/>
              </a:spcAft>
              <a:buClrTx/>
              <a:buFontTx/>
              <a:buNone/>
            </a:pPr>
            <a:r>
              <a:rPr lang="de-DE" altLang="de-DE" sz="1100" i="1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 </a:t>
            </a:r>
            <a:r>
              <a:rPr lang="de-DE" altLang="de-DE" sz="1100" i="1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offices</a:t>
            </a:r>
            <a:r>
              <a:rPr lang="de-DE" altLang="de-DE" sz="1100" i="1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GER</a:t>
            </a:r>
          </a:p>
          <a:p>
            <a:pPr algn="ctr">
              <a:spcAft>
                <a:spcPts val="600"/>
              </a:spcAft>
              <a:buClrTx/>
              <a:buFontTx/>
              <a:buNone/>
            </a:pPr>
            <a:endParaRPr lang="en-GB" altLang="de-DE" sz="90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242EBB90-9CEA-FDDC-F180-DB5989E76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393" y="2644648"/>
            <a:ext cx="2082953" cy="2067975"/>
          </a:xfrm>
          <a:prstGeom prst="ellipse">
            <a:avLst/>
          </a:prstGeom>
          <a:ln w="38100">
            <a:solidFill>
              <a:srgbClr val="FF9600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8131E7A-7CCE-2910-9DFB-B83079925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362" y="-4217"/>
            <a:ext cx="902210" cy="90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0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  <p:bldP spid="17" grpId="0" animBg="1"/>
      <p:bldP spid="18" grpId="0"/>
      <p:bldP spid="20" grpId="0" animBg="1"/>
      <p:bldP spid="21" grpId="0"/>
      <p:bldP spid="22" grpId="0" animBg="1"/>
      <p:bldP spid="22" grpId="1" animBg="1"/>
      <p:bldP spid="23" grpId="0"/>
      <p:bldP spid="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Tabelle 40">
            <a:extLst>
              <a:ext uri="{FF2B5EF4-FFF2-40B4-BE49-F238E27FC236}">
                <a16:creationId xmlns:a16="http://schemas.microsoft.com/office/drawing/2014/main" id="{D06AD6E6-EF7A-4716-A356-60965A3C71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460762"/>
              </p:ext>
            </p:extLst>
          </p:nvPr>
        </p:nvGraphicFramePr>
        <p:xfrm>
          <a:off x="309479" y="1516673"/>
          <a:ext cx="11462939" cy="23443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51899">
                  <a:extLst>
                    <a:ext uri="{9D8B030D-6E8A-4147-A177-3AD203B41FA5}">
                      <a16:colId xmlns:a16="http://schemas.microsoft.com/office/drawing/2014/main" val="2097662313"/>
                    </a:ext>
                  </a:extLst>
                </a:gridCol>
                <a:gridCol w="1051899">
                  <a:extLst>
                    <a:ext uri="{9D8B030D-6E8A-4147-A177-3AD203B41FA5}">
                      <a16:colId xmlns:a16="http://schemas.microsoft.com/office/drawing/2014/main" val="1883733320"/>
                    </a:ext>
                  </a:extLst>
                </a:gridCol>
                <a:gridCol w="1051899">
                  <a:extLst>
                    <a:ext uri="{9D8B030D-6E8A-4147-A177-3AD203B41FA5}">
                      <a16:colId xmlns:a16="http://schemas.microsoft.com/office/drawing/2014/main" val="241637103"/>
                    </a:ext>
                  </a:extLst>
                </a:gridCol>
                <a:gridCol w="1051899">
                  <a:extLst>
                    <a:ext uri="{9D8B030D-6E8A-4147-A177-3AD203B41FA5}">
                      <a16:colId xmlns:a16="http://schemas.microsoft.com/office/drawing/2014/main" val="1791781450"/>
                    </a:ext>
                  </a:extLst>
                </a:gridCol>
                <a:gridCol w="1051899">
                  <a:extLst>
                    <a:ext uri="{9D8B030D-6E8A-4147-A177-3AD203B41FA5}">
                      <a16:colId xmlns:a16="http://schemas.microsoft.com/office/drawing/2014/main" val="1962789062"/>
                    </a:ext>
                  </a:extLst>
                </a:gridCol>
                <a:gridCol w="1051899">
                  <a:extLst>
                    <a:ext uri="{9D8B030D-6E8A-4147-A177-3AD203B41FA5}">
                      <a16:colId xmlns:a16="http://schemas.microsoft.com/office/drawing/2014/main" val="3010903095"/>
                    </a:ext>
                  </a:extLst>
                </a:gridCol>
                <a:gridCol w="1051899">
                  <a:extLst>
                    <a:ext uri="{9D8B030D-6E8A-4147-A177-3AD203B41FA5}">
                      <a16:colId xmlns:a16="http://schemas.microsoft.com/office/drawing/2014/main" val="3255769074"/>
                    </a:ext>
                  </a:extLst>
                </a:gridCol>
                <a:gridCol w="2049823">
                  <a:extLst>
                    <a:ext uri="{9D8B030D-6E8A-4147-A177-3AD203B41FA5}">
                      <a16:colId xmlns:a16="http://schemas.microsoft.com/office/drawing/2014/main" val="4177302240"/>
                    </a:ext>
                  </a:extLst>
                </a:gridCol>
                <a:gridCol w="2049823">
                  <a:extLst>
                    <a:ext uri="{9D8B030D-6E8A-4147-A177-3AD203B41FA5}">
                      <a16:colId xmlns:a16="http://schemas.microsoft.com/office/drawing/2014/main" val="2407373586"/>
                    </a:ext>
                  </a:extLst>
                </a:gridCol>
              </a:tblGrid>
              <a:tr h="239535">
                <a:tc gridSpan="7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6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Rail    &amp;   Road  </a:t>
                      </a:r>
                      <a:endParaRPr lang="de-AT" sz="16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3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AT" dirty="0"/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23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6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Products</a:t>
                      </a:r>
                      <a:endParaRPr lang="de-AT" sz="16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33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6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Energy</a:t>
                      </a:r>
                      <a:endParaRPr lang="de-AT" sz="16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3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955554"/>
                  </a:ext>
                </a:extLst>
              </a:tr>
              <a:tr h="195983">
                <a:tc rowSpan="2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AT" sz="12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200" b="1" i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2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Nahverkehr 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E-Mobility</a:t>
                      </a:r>
                      <a:endParaRPr lang="de-AT" sz="12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200" i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algn="ctr">
                        <a:spcBef>
                          <a:spcPts val="0"/>
                        </a:spcBef>
                      </a:pPr>
                      <a:br>
                        <a:rPr lang="de-DE" sz="1200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endParaRPr lang="de-DE" sz="1200" i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200" i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Nah- und Fernverkehr</a:t>
                      </a:r>
                    </a:p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200" i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300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kern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kern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Planung, Errichtung und Wartung von Freileitungsinfrastruktur</a:t>
                      </a:r>
                    </a:p>
                    <a:p>
                      <a:pPr marL="0" algn="ctr">
                        <a:spcBef>
                          <a:spcPts val="0"/>
                        </a:spcBef>
                      </a:pPr>
                      <a:endParaRPr lang="de-AT" sz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908079"/>
                  </a:ext>
                </a:extLst>
              </a:tr>
              <a:tr h="1110570">
                <a:tc v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100" dirty="0">
                          <a:solidFill>
                            <a:srgbClr val="002338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Fernverkehr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Straßenbahn</a:t>
                      </a:r>
                    </a:p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200" i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2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O-Bus </a:t>
                      </a:r>
                    </a:p>
                    <a:p>
                      <a:pPr marL="0" algn="ctr">
                        <a:spcBef>
                          <a:spcPts val="0"/>
                        </a:spcBef>
                      </a:pPr>
                      <a:br>
                        <a:rPr lang="de-DE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endParaRPr lang="de-AT" sz="1200" i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U-Bahn</a:t>
                      </a:r>
                    </a:p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  <a:endParaRPr lang="de-AT" sz="1200" i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E-highway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Lade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Infrastruktur für LKW und Busse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604815"/>
                  </a:ext>
                </a:extLst>
              </a:tr>
              <a:tr h="624173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AT" sz="1050" dirty="0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000" dirty="0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DE" sz="1000" dirty="0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AT" sz="900" dirty="0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AT" sz="900" dirty="0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noProof="1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noProof="1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endParaRPr lang="de-AT" sz="1000" dirty="0">
                        <a:solidFill>
                          <a:srgbClr val="002338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32526"/>
                  </a:ext>
                </a:extLst>
              </a:tr>
            </a:tbl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2519CC-B293-484A-848E-FE751F6BD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6197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467E03-6F81-48E6-842C-65E6F1103B1C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43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AT" sz="1200" b="0" i="0" u="none" strike="noStrike" kern="1200" cap="none" spc="0" normalizeH="0" baseline="0" noProof="0" dirty="0">
              <a:ln>
                <a:noFill/>
              </a:ln>
              <a:solidFill>
                <a:srgbClr val="002439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9" name="Picture 82">
            <a:extLst>
              <a:ext uri="{FF2B5EF4-FFF2-40B4-BE49-F238E27FC236}">
                <a16:creationId xmlns:a16="http://schemas.microsoft.com/office/drawing/2014/main" id="{DFFF41BF-C2E8-47BA-8E4D-921C21723E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8" b="3064"/>
          <a:stretch/>
        </p:blipFill>
        <p:spPr>
          <a:xfrm>
            <a:off x="3475312" y="3358738"/>
            <a:ext cx="1017208" cy="1427744"/>
          </a:xfrm>
          <a:prstGeom prst="rect">
            <a:avLst/>
          </a:prstGeom>
        </p:spPr>
      </p:pic>
      <p:grpSp>
        <p:nvGrpSpPr>
          <p:cNvPr id="37" name="Groupe 56">
            <a:extLst>
              <a:ext uri="{FF2B5EF4-FFF2-40B4-BE49-F238E27FC236}">
                <a16:creationId xmlns:a16="http://schemas.microsoft.com/office/drawing/2014/main" id="{CC1DA238-A519-4068-9F95-722DCCE5CF49}"/>
              </a:ext>
            </a:extLst>
          </p:cNvPr>
          <p:cNvGrpSpPr>
            <a:grpSpLocks noChangeAspect="1"/>
          </p:cNvGrpSpPr>
          <p:nvPr/>
        </p:nvGrpSpPr>
        <p:grpSpPr>
          <a:xfrm>
            <a:off x="10076667" y="1534619"/>
            <a:ext cx="308773" cy="290214"/>
            <a:chOff x="7132638" y="4232275"/>
            <a:chExt cx="1803401" cy="2516188"/>
          </a:xfrm>
          <a:solidFill>
            <a:srgbClr val="FFFFFF"/>
          </a:solidFill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5511C31-99A6-4160-80F4-4A74F7077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638" y="4600575"/>
              <a:ext cx="839788" cy="1781175"/>
            </a:xfrm>
            <a:custGeom>
              <a:avLst/>
              <a:gdLst>
                <a:gd name="T0" fmla="*/ 27 w 224"/>
                <a:gd name="T1" fmla="*/ 242 h 475"/>
                <a:gd name="T2" fmla="*/ 210 w 224"/>
                <a:gd name="T3" fmla="*/ 29 h 475"/>
                <a:gd name="T4" fmla="*/ 224 w 224"/>
                <a:gd name="T5" fmla="*/ 0 h 475"/>
                <a:gd name="T6" fmla="*/ 0 w 224"/>
                <a:gd name="T7" fmla="*/ 242 h 475"/>
                <a:gd name="T8" fmla="*/ 171 w 224"/>
                <a:gd name="T9" fmla="*/ 475 h 475"/>
                <a:gd name="T10" fmla="*/ 176 w 224"/>
                <a:gd name="T11" fmla="*/ 448 h 475"/>
                <a:gd name="T12" fmla="*/ 27 w 224"/>
                <a:gd name="T13" fmla="*/ 24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475">
                  <a:moveTo>
                    <a:pt x="27" y="242"/>
                  </a:moveTo>
                  <a:cubicBezTo>
                    <a:pt x="27" y="134"/>
                    <a:pt x="106" y="44"/>
                    <a:pt x="210" y="29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99" y="9"/>
                    <a:pt x="0" y="114"/>
                    <a:pt x="0" y="242"/>
                  </a:cubicBezTo>
                  <a:cubicBezTo>
                    <a:pt x="0" y="352"/>
                    <a:pt x="72" y="444"/>
                    <a:pt x="171" y="475"/>
                  </a:cubicBezTo>
                  <a:cubicBezTo>
                    <a:pt x="176" y="448"/>
                    <a:pt x="176" y="448"/>
                    <a:pt x="176" y="448"/>
                  </a:cubicBezTo>
                  <a:cubicBezTo>
                    <a:pt x="90" y="420"/>
                    <a:pt x="27" y="339"/>
                    <a:pt x="27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741" tIns="36371" rIns="72741" bIns="36371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10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96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4FF4EC0D-8E30-4D77-8E76-EF612B18F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6251" y="4600575"/>
              <a:ext cx="839788" cy="1781175"/>
            </a:xfrm>
            <a:custGeom>
              <a:avLst/>
              <a:gdLst>
                <a:gd name="T0" fmla="*/ 53 w 224"/>
                <a:gd name="T1" fmla="*/ 0 h 475"/>
                <a:gd name="T2" fmla="*/ 48 w 224"/>
                <a:gd name="T3" fmla="*/ 27 h 475"/>
                <a:gd name="T4" fmla="*/ 197 w 224"/>
                <a:gd name="T5" fmla="*/ 233 h 475"/>
                <a:gd name="T6" fmla="*/ 14 w 224"/>
                <a:gd name="T7" fmla="*/ 446 h 475"/>
                <a:gd name="T8" fmla="*/ 0 w 224"/>
                <a:gd name="T9" fmla="*/ 475 h 475"/>
                <a:gd name="T10" fmla="*/ 224 w 224"/>
                <a:gd name="T11" fmla="*/ 233 h 475"/>
                <a:gd name="T12" fmla="*/ 53 w 224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475">
                  <a:moveTo>
                    <a:pt x="53" y="0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134" y="55"/>
                    <a:pt x="197" y="136"/>
                    <a:pt x="197" y="233"/>
                  </a:cubicBezTo>
                  <a:cubicBezTo>
                    <a:pt x="197" y="341"/>
                    <a:pt x="118" y="431"/>
                    <a:pt x="14" y="446"/>
                  </a:cubicBezTo>
                  <a:cubicBezTo>
                    <a:pt x="0" y="475"/>
                    <a:pt x="0" y="475"/>
                    <a:pt x="0" y="475"/>
                  </a:cubicBezTo>
                  <a:cubicBezTo>
                    <a:pt x="125" y="466"/>
                    <a:pt x="224" y="361"/>
                    <a:pt x="224" y="233"/>
                  </a:cubicBezTo>
                  <a:cubicBezTo>
                    <a:pt x="224" y="123"/>
                    <a:pt x="152" y="3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741" tIns="36371" rIns="72741" bIns="36371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10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96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75AA5CE2-0855-43B2-B8D9-01CAC237E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4232275"/>
              <a:ext cx="850900" cy="2516188"/>
            </a:xfrm>
            <a:custGeom>
              <a:avLst/>
              <a:gdLst>
                <a:gd name="T0" fmla="*/ 536 w 536"/>
                <a:gd name="T1" fmla="*/ 770 h 1585"/>
                <a:gd name="T2" fmla="*/ 290 w 536"/>
                <a:gd name="T3" fmla="*/ 671 h 1585"/>
                <a:gd name="T4" fmla="*/ 411 w 536"/>
                <a:gd name="T5" fmla="*/ 0 h 1585"/>
                <a:gd name="T6" fmla="*/ 0 w 536"/>
                <a:gd name="T7" fmla="*/ 815 h 1585"/>
                <a:gd name="T8" fmla="*/ 245 w 536"/>
                <a:gd name="T9" fmla="*/ 914 h 1585"/>
                <a:gd name="T10" fmla="*/ 125 w 536"/>
                <a:gd name="T11" fmla="*/ 1585 h 1585"/>
                <a:gd name="T12" fmla="*/ 536 w 536"/>
                <a:gd name="T13" fmla="*/ 770 h 1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6" h="1585">
                  <a:moveTo>
                    <a:pt x="536" y="770"/>
                  </a:moveTo>
                  <a:lnTo>
                    <a:pt x="290" y="671"/>
                  </a:lnTo>
                  <a:lnTo>
                    <a:pt x="411" y="0"/>
                  </a:lnTo>
                  <a:lnTo>
                    <a:pt x="0" y="815"/>
                  </a:lnTo>
                  <a:lnTo>
                    <a:pt x="245" y="914"/>
                  </a:lnTo>
                  <a:lnTo>
                    <a:pt x="125" y="1585"/>
                  </a:lnTo>
                  <a:lnTo>
                    <a:pt x="536" y="7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2741" tIns="36371" rIns="72741" bIns="36371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810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96" b="0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</p:grpSp>
      <p:pic>
        <p:nvPicPr>
          <p:cNvPr id="6" name="Grafik 5" descr="Zahnräder mit einfarbiger Füllung">
            <a:extLst>
              <a:ext uri="{FF2B5EF4-FFF2-40B4-BE49-F238E27FC236}">
                <a16:creationId xmlns:a16="http://schemas.microsoft.com/office/drawing/2014/main" id="{4CA7C578-73AB-689F-B6C9-ECB15B089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09815" y="1531741"/>
            <a:ext cx="317886" cy="317886"/>
          </a:xfrm>
          <a:prstGeom prst="rect">
            <a:avLst/>
          </a:prstGeom>
        </p:spPr>
      </p:pic>
      <p:pic>
        <p:nvPicPr>
          <p:cNvPr id="8" name="Grafik 7" descr="Ein Bild, das Himmel, draußen, Boden, Person enthält.&#10;&#10;Automatisch generierte Beschreibung">
            <a:extLst>
              <a:ext uri="{FF2B5EF4-FFF2-40B4-BE49-F238E27FC236}">
                <a16:creationId xmlns:a16="http://schemas.microsoft.com/office/drawing/2014/main" id="{2361F173-9B21-8C93-5C82-7835AEF523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40" r="40148"/>
          <a:stretch/>
        </p:blipFill>
        <p:spPr>
          <a:xfrm>
            <a:off x="4521263" y="3353306"/>
            <a:ext cx="1017208" cy="1440000"/>
          </a:xfrm>
          <a:prstGeom prst="rect">
            <a:avLst/>
          </a:prstGeom>
        </p:spPr>
      </p:pic>
      <p:pic>
        <p:nvPicPr>
          <p:cNvPr id="7" name="Grafik 6" descr="Ein Bild, das Text, drinnen, Computer, Person enthält.&#10;&#10;Automatisch generierte Beschreibung">
            <a:extLst>
              <a:ext uri="{FF2B5EF4-FFF2-40B4-BE49-F238E27FC236}">
                <a16:creationId xmlns:a16="http://schemas.microsoft.com/office/drawing/2014/main" id="{8FC6764B-8933-E04C-F21F-223F79B704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119" r="26283"/>
          <a:stretch/>
        </p:blipFill>
        <p:spPr>
          <a:xfrm>
            <a:off x="295985" y="3346481"/>
            <a:ext cx="1024486" cy="1440000"/>
          </a:xfrm>
          <a:prstGeom prst="rect">
            <a:avLst/>
          </a:prstGeom>
        </p:spPr>
      </p:pic>
      <p:pic>
        <p:nvPicPr>
          <p:cNvPr id="12" name="Grafik 11" descr="Ein Bild, das Person, drinnen enthält.&#10;&#10;Automatisch generierte Beschreibung">
            <a:extLst>
              <a:ext uri="{FF2B5EF4-FFF2-40B4-BE49-F238E27FC236}">
                <a16:creationId xmlns:a16="http://schemas.microsoft.com/office/drawing/2014/main" id="{D20FD012-AC0E-3EC0-2A2B-BF3CB44F4F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38" t="28557" r="22761" b="13966"/>
          <a:stretch/>
        </p:blipFill>
        <p:spPr>
          <a:xfrm>
            <a:off x="7675495" y="3346481"/>
            <a:ext cx="2009137" cy="1430512"/>
          </a:xfrm>
          <a:prstGeom prst="rect">
            <a:avLst/>
          </a:prstGeom>
        </p:spPr>
      </p:pic>
      <p:pic>
        <p:nvPicPr>
          <p:cNvPr id="18" name="Inhaltsplatzhalter 9" descr="Ein Bild, das draußen, Wasser, Outdoorobjekt, Pylon enthält.&#10;&#10;Automatisch generierte Beschreibung">
            <a:extLst>
              <a:ext uri="{FF2B5EF4-FFF2-40B4-BE49-F238E27FC236}">
                <a16:creationId xmlns:a16="http://schemas.microsoft.com/office/drawing/2014/main" id="{6EE4F207-EDA5-5357-F867-7ACC7CCF236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07" t="27732" r="4104" b="20446"/>
          <a:stretch/>
        </p:blipFill>
        <p:spPr>
          <a:xfrm>
            <a:off x="9735897" y="3346481"/>
            <a:ext cx="2020620" cy="144890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4AFDF50-D858-9548-7EDA-80235836A54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00" t="5078" r="-5748" b="24753"/>
          <a:stretch/>
        </p:blipFill>
        <p:spPr>
          <a:xfrm>
            <a:off x="6543911" y="3353306"/>
            <a:ext cx="1144183" cy="1430512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9BB2A882-2F43-0890-FB20-63D008741F2F}"/>
              </a:ext>
            </a:extLst>
          </p:cNvPr>
          <p:cNvSpPr/>
          <p:nvPr/>
        </p:nvSpPr>
        <p:spPr>
          <a:xfrm>
            <a:off x="238527" y="4777285"/>
            <a:ext cx="11719760" cy="58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srgbClr val="0023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49D15FE-D189-0984-7E7E-B16124C054DC}"/>
              </a:ext>
            </a:extLst>
          </p:cNvPr>
          <p:cNvSpPr txBox="1"/>
          <p:nvPr/>
        </p:nvSpPr>
        <p:spPr>
          <a:xfrm>
            <a:off x="364531" y="463907"/>
            <a:ext cx="11517990" cy="79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defRPr/>
            </a:pPr>
            <a:r>
              <a:rPr lang="de-DE" sz="2400" b="1" cap="all" dirty="0">
                <a:solidFill>
                  <a:srgbClr val="002338"/>
                </a:solidFill>
                <a:latin typeface="Roboto Bk" panose="02000000000000000000"/>
                <a:ea typeface="Roboto" panose="02000000000000000000" pitchFamily="2" charset="0"/>
              </a:rPr>
              <a:t>POWERLINES  Geschäftsfelder</a:t>
            </a:r>
          </a:p>
          <a:p>
            <a:pPr>
              <a:lnSpc>
                <a:spcPct val="85000"/>
              </a:lnSpc>
              <a:spcAft>
                <a:spcPts val="600"/>
              </a:spcAft>
              <a:defRPr/>
            </a:pPr>
            <a:r>
              <a:rPr lang="de-DE" sz="2400" b="1" cap="all" dirty="0">
                <a:solidFill>
                  <a:srgbClr val="002338"/>
                </a:solidFill>
                <a:latin typeface="Roboto Bk" panose="02000000000000000000"/>
                <a:ea typeface="Roboto" panose="02000000000000000000" pitchFamily="2" charset="0"/>
              </a:rPr>
              <a:t> </a:t>
            </a:r>
            <a:endParaRPr lang="de-DE" sz="2000" b="0" i="1" cap="all" dirty="0">
              <a:solidFill>
                <a:srgbClr val="002338"/>
              </a:solidFill>
              <a:latin typeface="Roboto Bk" panose="02000000000000000000"/>
              <a:ea typeface="Roboto" panose="02000000000000000000" pitchFamily="2" charset="0"/>
              <a:cs typeface="Arial Black" panose="020B0604020202020204" pitchFamily="34" charset="0"/>
            </a:endParaRPr>
          </a:p>
        </p:txBody>
      </p:sp>
      <p:sp>
        <p:nvSpPr>
          <p:cNvPr id="22" name="Untertitel 2">
            <a:extLst>
              <a:ext uri="{FF2B5EF4-FFF2-40B4-BE49-F238E27FC236}">
                <a16:creationId xmlns:a16="http://schemas.microsoft.com/office/drawing/2014/main" id="{3855CE56-CAE9-A9F6-B331-1F455DAB9874}"/>
              </a:ext>
            </a:extLst>
          </p:cNvPr>
          <p:cNvSpPr txBox="1">
            <a:spLocks/>
          </p:cNvSpPr>
          <p:nvPr/>
        </p:nvSpPr>
        <p:spPr>
          <a:xfrm>
            <a:off x="282278" y="4965387"/>
            <a:ext cx="11471832" cy="895678"/>
          </a:xfrm>
          <a:prstGeom prst="rect">
            <a:avLst/>
          </a:prstGeom>
          <a:solidFill>
            <a:srgbClr val="002439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de-DE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de-DE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Fundiertes Knowhow, höchste Qualitätsansprüche und internationale Erfahrung</a:t>
            </a:r>
          </a:p>
        </p:txBody>
      </p:sp>
      <p:pic>
        <p:nvPicPr>
          <p:cNvPr id="2" name="Grafik 5">
            <a:extLst>
              <a:ext uri="{FF2B5EF4-FFF2-40B4-BE49-F238E27FC236}">
                <a16:creationId xmlns:a16="http://schemas.microsoft.com/office/drawing/2014/main" id="{249E30EE-0407-A3DD-76B7-48E79E4F2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608" y="3408777"/>
            <a:ext cx="998855" cy="136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C2CF3C0-34D8-F252-3BD4-60A202B6DE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59443" y="3411885"/>
            <a:ext cx="1019379" cy="1365399"/>
          </a:xfrm>
          <a:prstGeom prst="rect">
            <a:avLst/>
          </a:prstGeom>
        </p:spPr>
      </p:pic>
      <p:pic>
        <p:nvPicPr>
          <p:cNvPr id="14" name="Grafik 9">
            <a:extLst>
              <a:ext uri="{FF2B5EF4-FFF2-40B4-BE49-F238E27FC236}">
                <a16:creationId xmlns:a16="http://schemas.microsoft.com/office/drawing/2014/main" id="{8C9894E0-0C09-FD09-7E75-DD9C2EE88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794" y="3405932"/>
            <a:ext cx="1006253" cy="138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C5E2964-4A44-4670-28F4-C81E640A47A4}"/>
              </a:ext>
            </a:extLst>
          </p:cNvPr>
          <p:cNvSpPr/>
          <p:nvPr/>
        </p:nvSpPr>
        <p:spPr>
          <a:xfrm>
            <a:off x="181069" y="3220770"/>
            <a:ext cx="11719760" cy="205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srgbClr val="0023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D9E4E61-F2C6-809E-0DE2-335827B00E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78847" y="1521115"/>
            <a:ext cx="317886" cy="31788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688CB8CF-1ADD-0B36-CF7D-6F40FD9458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9615" y="1521667"/>
            <a:ext cx="317886" cy="303437"/>
          </a:xfrm>
          <a:prstGeom prst="rect">
            <a:avLst/>
          </a:prstGeom>
        </p:spPr>
      </p:pic>
      <p:pic>
        <p:nvPicPr>
          <p:cNvPr id="24" name="Grafik 23" descr="Ein Bild, das Pfeil enthält.&#10;&#10;Automatisch generierte Beschreibung">
            <a:extLst>
              <a:ext uri="{FF2B5EF4-FFF2-40B4-BE49-F238E27FC236}">
                <a16:creationId xmlns:a16="http://schemas.microsoft.com/office/drawing/2014/main" id="{EAE0EE37-1863-966C-204F-EFC6B8E8E2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790" y="-476"/>
            <a:ext cx="902210" cy="90221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75EFCB1-0E69-C5A1-23E8-1142CC801701}"/>
              </a:ext>
            </a:extLst>
          </p:cNvPr>
          <p:cNvSpPr txBox="1"/>
          <p:nvPr/>
        </p:nvSpPr>
        <p:spPr>
          <a:xfrm>
            <a:off x="1359443" y="1867066"/>
            <a:ext cx="1041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Fernverkehr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720573C-0897-C1BE-25DD-C304D1900931}"/>
              </a:ext>
            </a:extLst>
          </p:cNvPr>
          <p:cNvSpPr txBox="1"/>
          <p:nvPr/>
        </p:nvSpPr>
        <p:spPr>
          <a:xfrm>
            <a:off x="317555" y="1855925"/>
            <a:ext cx="1041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Consulting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EC88977-46C1-9178-2010-C46CAAC70AC8}"/>
              </a:ext>
            </a:extLst>
          </p:cNvPr>
          <p:cNvSpPr/>
          <p:nvPr/>
        </p:nvSpPr>
        <p:spPr>
          <a:xfrm>
            <a:off x="176255" y="4763537"/>
            <a:ext cx="11719760" cy="205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srgbClr val="0023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B1511EB-D879-6214-C3F8-DF7C9F09F45B}"/>
              </a:ext>
            </a:extLst>
          </p:cNvPr>
          <p:cNvSpPr/>
          <p:nvPr/>
        </p:nvSpPr>
        <p:spPr>
          <a:xfrm>
            <a:off x="238527" y="1829646"/>
            <a:ext cx="1171976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srgbClr val="0023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005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4</a:t>
            </a:fld>
            <a:endParaRPr lang="de-AT" dirty="0"/>
          </a:p>
        </p:txBody>
      </p:sp>
      <p:pic>
        <p:nvPicPr>
          <p:cNvPr id="5" name="Grafik 2">
            <a:extLst>
              <a:ext uri="{FF2B5EF4-FFF2-40B4-BE49-F238E27FC236}">
                <a16:creationId xmlns:a16="http://schemas.microsoft.com/office/drawing/2014/main" id="{9D3961DA-B280-5ED0-16DE-0A556C4CA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866775"/>
            <a:ext cx="10501428" cy="529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FA6B0F46-3AF8-0000-886B-0FCF5EF2CE66}"/>
              </a:ext>
            </a:extLst>
          </p:cNvPr>
          <p:cNvSpPr txBox="1">
            <a:spLocks/>
          </p:cNvSpPr>
          <p:nvPr/>
        </p:nvSpPr>
        <p:spPr>
          <a:xfrm>
            <a:off x="469900" y="196010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UNSERE AUSBILDUNGSBERUFE</a:t>
            </a:r>
            <a:endParaRPr lang="de-AT" sz="2400" b="1" dirty="0">
              <a:solidFill>
                <a:srgbClr val="002338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D4B88E4-B868-41F1-85EA-0053B6C4DA91}"/>
              </a:ext>
            </a:extLst>
          </p:cNvPr>
          <p:cNvSpPr/>
          <p:nvPr/>
        </p:nvSpPr>
        <p:spPr>
          <a:xfrm>
            <a:off x="3391071" y="1103021"/>
            <a:ext cx="1025112" cy="311634"/>
          </a:xfrm>
          <a:prstGeom prst="rect">
            <a:avLst/>
          </a:prstGeom>
          <a:solidFill>
            <a:srgbClr val="002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357DEAC-5D83-B529-90B1-1CC01424B69F}"/>
              </a:ext>
            </a:extLst>
          </p:cNvPr>
          <p:cNvSpPr/>
          <p:nvPr/>
        </p:nvSpPr>
        <p:spPr>
          <a:xfrm>
            <a:off x="5873262" y="1855177"/>
            <a:ext cx="989134" cy="435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75F9BD2-3EDE-0FB3-320D-35AFCDA9B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165" y="1855177"/>
            <a:ext cx="3377345" cy="440144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F776961-9E80-4BC8-804F-38E6D240E831}"/>
              </a:ext>
            </a:extLst>
          </p:cNvPr>
          <p:cNvSpPr/>
          <p:nvPr/>
        </p:nvSpPr>
        <p:spPr>
          <a:xfrm>
            <a:off x="7917956" y="4510542"/>
            <a:ext cx="951768" cy="576424"/>
          </a:xfrm>
          <a:prstGeom prst="ellipse">
            <a:avLst/>
          </a:prstGeom>
          <a:solidFill>
            <a:srgbClr val="FF9600"/>
          </a:solidFill>
          <a:ln w="31750">
            <a:solidFill>
              <a:srgbClr val="002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200" dirty="0">
                <a:latin typeface="Roboto Bk"/>
              </a:rPr>
              <a:t>3,5 Jahre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D1CBF129-0686-7EF2-6676-F68EF9600C1D}"/>
              </a:ext>
            </a:extLst>
          </p:cNvPr>
          <p:cNvCxnSpPr>
            <a:cxnSpLocks/>
          </p:cNvCxnSpPr>
          <p:nvPr/>
        </p:nvCxnSpPr>
        <p:spPr>
          <a:xfrm>
            <a:off x="3391071" y="4127988"/>
            <a:ext cx="4658287" cy="0"/>
          </a:xfrm>
          <a:prstGeom prst="line">
            <a:avLst/>
          </a:prstGeom>
          <a:ln w="25400">
            <a:solidFill>
              <a:srgbClr val="FF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08866B57-06F2-F755-7E3A-F1807F77071D}"/>
              </a:ext>
            </a:extLst>
          </p:cNvPr>
          <p:cNvSpPr/>
          <p:nvPr/>
        </p:nvSpPr>
        <p:spPr>
          <a:xfrm>
            <a:off x="7528414" y="3106474"/>
            <a:ext cx="951768" cy="576424"/>
          </a:xfrm>
          <a:prstGeom prst="ellipse">
            <a:avLst/>
          </a:prstGeom>
          <a:solidFill>
            <a:srgbClr val="FF9600"/>
          </a:solidFill>
          <a:ln w="31750">
            <a:solidFill>
              <a:srgbClr val="002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200" dirty="0">
                <a:latin typeface="Roboto Bk"/>
              </a:rPr>
              <a:t>2 Jahre</a:t>
            </a:r>
          </a:p>
        </p:txBody>
      </p:sp>
    </p:spTree>
    <p:extLst>
      <p:ext uri="{BB962C8B-B14F-4D97-AF65-F5344CB8AC3E}">
        <p14:creationId xmlns:p14="http://schemas.microsoft.com/office/powerpoint/2010/main" val="334371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5</a:t>
            </a:fld>
            <a:endParaRPr lang="de-AT" dirty="0"/>
          </a:p>
        </p:txBody>
      </p:sp>
      <p:pic>
        <p:nvPicPr>
          <p:cNvPr id="3" name="Picture 6" descr="Fotos, lizenzfreie Bilder, Grafiken, Vektoren und Videos von  Deutschlandkarte | Adobe Stock">
            <a:extLst>
              <a:ext uri="{FF2B5EF4-FFF2-40B4-BE49-F238E27FC236}">
                <a16:creationId xmlns:a16="http://schemas.microsoft.com/office/drawing/2014/main" id="{7D4C9A48-BCB2-D48F-BA43-68325171F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020" y="654814"/>
            <a:ext cx="4341812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1">
            <a:extLst>
              <a:ext uri="{FF2B5EF4-FFF2-40B4-BE49-F238E27FC236}">
                <a16:creationId xmlns:a16="http://schemas.microsoft.com/office/drawing/2014/main" id="{C5FC4471-9DE5-EC22-CEB5-92A92CFD4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732463"/>
            <a:ext cx="1441450" cy="5048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endParaRPr lang="de-DE" altLang="de-DE" sz="2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feld 1">
            <a:extLst>
              <a:ext uri="{FF2B5EF4-FFF2-40B4-BE49-F238E27FC236}">
                <a16:creationId xmlns:a16="http://schemas.microsoft.com/office/drawing/2014/main" id="{7F040BAB-F264-70E2-8C8A-DB2C67B3B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18" y="5732463"/>
            <a:ext cx="1081088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800" b="0" dirty="0">
                <a:solidFill>
                  <a:srgbClr val="002439"/>
                </a:solidFill>
                <a:latin typeface="Roboto Bk" panose="02000000000000000000"/>
                <a:ea typeface="Roboto" panose="02000000000000000000" pitchFamily="2" charset="0"/>
              </a:rPr>
              <a:t>Stand: 01.01.2023</a:t>
            </a:r>
          </a:p>
        </p:txBody>
      </p:sp>
      <p:sp>
        <p:nvSpPr>
          <p:cNvPr id="20" name="Ellipse 75">
            <a:extLst>
              <a:ext uri="{FF2B5EF4-FFF2-40B4-BE49-F238E27FC236}">
                <a16:creationId xmlns:a16="http://schemas.microsoft.com/office/drawing/2014/main" id="{A7091634-7484-B35F-178B-B7AC48A7C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1644" y="3538538"/>
            <a:ext cx="90487" cy="69850"/>
          </a:xfrm>
          <a:prstGeom prst="ellipse">
            <a:avLst/>
          </a:prstGeom>
          <a:solidFill>
            <a:srgbClr val="70BD95"/>
          </a:solidFill>
          <a:ln w="9525" algn="ctr">
            <a:solidFill>
              <a:srgbClr val="70BD95"/>
            </a:solidFill>
            <a:round/>
            <a:headEnd/>
            <a:tailEnd/>
          </a:ln>
        </p:spPr>
        <p:txBody>
          <a:bodyPr/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endParaRPr lang="de-DE" altLang="de-DE" sz="2400">
              <a:solidFill>
                <a:srgbClr val="70BD9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Textfeld 6">
            <a:extLst>
              <a:ext uri="{FF2B5EF4-FFF2-40B4-BE49-F238E27FC236}">
                <a16:creationId xmlns:a16="http://schemas.microsoft.com/office/drawing/2014/main" id="{4DE07B83-E855-0445-F3F2-8283D6C5B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373" y="3413644"/>
            <a:ext cx="1401754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1000" b="0" dirty="0">
                <a:solidFill>
                  <a:srgbClr val="002439"/>
                </a:solidFill>
                <a:latin typeface="Roboto"/>
                <a:ea typeface="Roboto"/>
                <a:cs typeface="Roboto"/>
              </a:rPr>
              <a:t>Firmensitz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10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10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10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1000" b="0" dirty="0">
                <a:solidFill>
                  <a:srgbClr val="002439"/>
                </a:solidFill>
                <a:latin typeface="Roboto"/>
                <a:ea typeface="Roboto"/>
                <a:cs typeface="Roboto"/>
              </a:rPr>
              <a:t>Niederlassung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10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10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10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1000" b="0" dirty="0">
                <a:solidFill>
                  <a:srgbClr val="002439"/>
                </a:solidFill>
                <a:latin typeface="Roboto"/>
                <a:ea typeface="Roboto"/>
                <a:cs typeface="Roboto"/>
              </a:rPr>
              <a:t>Ausbildungsstandort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8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8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8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8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  <a:p>
            <a:pPr>
              <a:spcAft>
                <a:spcPct val="0"/>
              </a:spcAft>
              <a:buClrTx/>
              <a:buFontTx/>
              <a:buNone/>
            </a:pPr>
            <a:endParaRPr lang="de-DE" altLang="de-DE" sz="800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080AD18-CB49-5997-3703-CDC943CBE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332" y="288130"/>
            <a:ext cx="25781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7200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de-DE" sz="2100">
                <a:solidFill>
                  <a:srgbClr val="5F5F5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altLang="de-DE" sz="1800" kern="0" dirty="0">
                <a:solidFill>
                  <a:schemeClr val="accent6">
                    <a:lumMod val="75000"/>
                  </a:schemeClr>
                </a:solidFill>
                <a:latin typeface="Roboto Bk" panose="02000000000000000000"/>
                <a:ea typeface="Roboto" panose="02000000000000000000" pitchFamily="2" charset="0"/>
              </a:rPr>
              <a:t>Lichtenberg / </a:t>
            </a:r>
            <a:r>
              <a:rPr altLang="de-DE" sz="1800" kern="0" dirty="0" err="1">
                <a:solidFill>
                  <a:schemeClr val="accent6">
                    <a:lumMod val="75000"/>
                  </a:schemeClr>
                </a:solidFill>
                <a:latin typeface="Roboto Bk" panose="02000000000000000000"/>
                <a:ea typeface="Roboto" panose="02000000000000000000" pitchFamily="2" charset="0"/>
              </a:rPr>
              <a:t>Erzgeb</a:t>
            </a:r>
            <a:r>
              <a:rPr altLang="de-DE" sz="1800" kern="0" dirty="0">
                <a:solidFill>
                  <a:srgbClr val="52AB80"/>
                </a:solidFill>
                <a:latin typeface="Roboto Bk" panose="0200000000000000000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97D10A1-2787-D06D-432C-265DED950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332" y="3990124"/>
            <a:ext cx="2411412" cy="68109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7200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de-DE" sz="2100">
                <a:solidFill>
                  <a:srgbClr val="5F5F5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altLang="de-DE" sz="1800" kern="0" dirty="0">
                <a:solidFill>
                  <a:schemeClr val="accent6">
                    <a:lumMod val="75000"/>
                  </a:schemeClr>
                </a:solidFill>
                <a:latin typeface="Roboto Bk" panose="02000000000000000000"/>
                <a:ea typeface="Roboto" panose="02000000000000000000" pitchFamily="2" charset="0"/>
              </a:rPr>
              <a:t>Mühlacker</a:t>
            </a:r>
            <a:endParaRPr altLang="de-DE" sz="1400" kern="0" dirty="0">
              <a:solidFill>
                <a:schemeClr val="accent6">
                  <a:lumMod val="75000"/>
                </a:schemeClr>
              </a:solidFill>
              <a:latin typeface="Roboto Bk" panose="02000000000000000000"/>
              <a:ea typeface="Roboto" panose="02000000000000000000" pitchFamily="2" charset="0"/>
            </a:endParaRPr>
          </a:p>
        </p:txBody>
      </p:sp>
      <p:sp>
        <p:nvSpPr>
          <p:cNvPr id="24" name="Ellipse 75">
            <a:extLst>
              <a:ext uri="{FF2B5EF4-FFF2-40B4-BE49-F238E27FC236}">
                <a16:creationId xmlns:a16="http://schemas.microsoft.com/office/drawing/2014/main" id="{D6432679-6098-E866-0A82-959EF6A14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413" y="4784133"/>
            <a:ext cx="141287" cy="130175"/>
          </a:xfrm>
          <a:prstGeom prst="ellipse">
            <a:avLst/>
          </a:prstGeom>
          <a:solidFill>
            <a:srgbClr val="70BD95"/>
          </a:solidFill>
          <a:ln w="9525" algn="ctr">
            <a:solidFill>
              <a:srgbClr val="70BD95"/>
            </a:solidFill>
            <a:round/>
            <a:headEnd/>
            <a:tailEnd/>
          </a:ln>
        </p:spPr>
        <p:txBody>
          <a:bodyPr/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endParaRPr lang="de-DE" altLang="de-DE" sz="2400">
              <a:solidFill>
                <a:srgbClr val="70BD9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Ellipse 75">
            <a:extLst>
              <a:ext uri="{FF2B5EF4-FFF2-40B4-BE49-F238E27FC236}">
                <a16:creationId xmlns:a16="http://schemas.microsoft.com/office/drawing/2014/main" id="{EB5DD224-C677-B886-D59E-694771437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956" y="4872038"/>
            <a:ext cx="111125" cy="90487"/>
          </a:xfrm>
          <a:prstGeom prst="ellipse">
            <a:avLst/>
          </a:prstGeom>
          <a:solidFill>
            <a:srgbClr val="70BD95"/>
          </a:solidFill>
          <a:ln w="9525" algn="ctr">
            <a:solidFill>
              <a:srgbClr val="70BD95"/>
            </a:solidFill>
            <a:round/>
            <a:headEnd/>
            <a:tailEnd/>
          </a:ln>
        </p:spPr>
        <p:txBody>
          <a:bodyPr/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endParaRPr lang="de-DE" altLang="de-DE" sz="2400">
              <a:solidFill>
                <a:srgbClr val="70BD9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6" name="Grafik 2" descr="Ein Bild, das Himmel, draußen, gelb, Schild enthält.&#10;&#10;Automatisch generierte Beschreibung">
            <a:extLst>
              <a:ext uri="{FF2B5EF4-FFF2-40B4-BE49-F238E27FC236}">
                <a16:creationId xmlns:a16="http://schemas.microsoft.com/office/drawing/2014/main" id="{9FEB8F43-55FA-17B6-C55E-62B4E104E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795" y="715168"/>
            <a:ext cx="2251075" cy="14573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7D809891-66CE-953B-8BBC-BFAB120FC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332" y="4611215"/>
            <a:ext cx="2268538" cy="1750692"/>
          </a:xfrm>
          <a:prstGeom prst="rect">
            <a:avLst/>
          </a:prstGeom>
          <a:noFill/>
          <a:ln w="15875">
            <a:solidFill>
              <a:srgbClr val="1025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feld 3">
            <a:extLst>
              <a:ext uri="{FF2B5EF4-FFF2-40B4-BE49-F238E27FC236}">
                <a16:creationId xmlns:a16="http://schemas.microsoft.com/office/drawing/2014/main" id="{D1AA8653-9B27-9ED4-BBD4-1DBD6BB5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411" y="3554592"/>
            <a:ext cx="82371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900" u="sng" dirty="0">
                <a:solidFill>
                  <a:schemeClr val="tx1"/>
                </a:solidFill>
                <a:latin typeface="Roboto Bk" panose="02000000000000000000"/>
              </a:rPr>
              <a:t>Lichtenberg</a:t>
            </a:r>
          </a:p>
        </p:txBody>
      </p:sp>
      <p:sp>
        <p:nvSpPr>
          <p:cNvPr id="31" name="Textfeld 79">
            <a:extLst>
              <a:ext uri="{FF2B5EF4-FFF2-40B4-BE49-F238E27FC236}">
                <a16:creationId xmlns:a16="http://schemas.microsoft.com/office/drawing/2014/main" id="{4BB817F9-D4C2-6C1B-9BCD-5924DCE94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727" y="4828366"/>
            <a:ext cx="81863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900" u="sng" dirty="0">
                <a:solidFill>
                  <a:schemeClr val="tx1"/>
                </a:solidFill>
                <a:latin typeface="Roboto Bk" panose="02000000000000000000"/>
              </a:rPr>
              <a:t>Mühlacker</a:t>
            </a:r>
          </a:p>
        </p:txBody>
      </p:sp>
      <p:sp>
        <p:nvSpPr>
          <p:cNvPr id="32" name="Textfeld 80">
            <a:extLst>
              <a:ext uri="{FF2B5EF4-FFF2-40B4-BE49-F238E27FC236}">
                <a16:creationId xmlns:a16="http://schemas.microsoft.com/office/drawing/2014/main" id="{2DC2907B-6869-7E61-5CC4-0E53CD262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753" y="4235148"/>
            <a:ext cx="71596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900" u="sng" dirty="0">
                <a:solidFill>
                  <a:schemeClr val="tx1"/>
                </a:solidFill>
                <a:latin typeface="Roboto Bk" panose="02000000000000000000"/>
              </a:rPr>
              <a:t>Bayreuth</a:t>
            </a:r>
            <a:endParaRPr lang="de-DE" altLang="de-DE" sz="700" u="sng" dirty="0">
              <a:solidFill>
                <a:schemeClr val="tx1"/>
              </a:solidFill>
              <a:latin typeface="Roboto Bk" panose="0200000000000000000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083C981E-15C6-B092-85D3-C5F032D998C4}"/>
              </a:ext>
            </a:extLst>
          </p:cNvPr>
          <p:cNvSpPr/>
          <p:nvPr/>
        </p:nvSpPr>
        <p:spPr bwMode="gray">
          <a:xfrm>
            <a:off x="4757919" y="5078413"/>
            <a:ext cx="46037" cy="44450"/>
          </a:xfrm>
          <a:prstGeom prst="ellipse">
            <a:avLst/>
          </a:prstGeom>
          <a:solidFill>
            <a:srgbClr val="10253F"/>
          </a:solidFill>
          <a:ln w="63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de-DE" sz="800" dirty="0"/>
          </a:p>
        </p:txBody>
      </p:sp>
      <p:sp>
        <p:nvSpPr>
          <p:cNvPr id="34" name="Textfeld 83">
            <a:extLst>
              <a:ext uri="{FF2B5EF4-FFF2-40B4-BE49-F238E27FC236}">
                <a16:creationId xmlns:a16="http://schemas.microsoft.com/office/drawing/2014/main" id="{1E67CC83-3D86-C9AE-A093-01834DFA7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206" y="3198813"/>
            <a:ext cx="7159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700">
                <a:solidFill>
                  <a:schemeClr val="tx1"/>
                </a:solidFill>
                <a:latin typeface="Roboto Bk" panose="02000000000000000000"/>
              </a:rPr>
              <a:t>Dresden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4FA2396A-A5C0-62FF-60B8-A30464299EC7}"/>
              </a:ext>
            </a:extLst>
          </p:cNvPr>
          <p:cNvSpPr/>
          <p:nvPr/>
        </p:nvSpPr>
        <p:spPr bwMode="gray">
          <a:xfrm>
            <a:off x="6821669" y="3382963"/>
            <a:ext cx="46037" cy="46037"/>
          </a:xfrm>
          <a:prstGeom prst="ellipse">
            <a:avLst/>
          </a:prstGeom>
          <a:solidFill>
            <a:srgbClr val="10253F"/>
          </a:solidFill>
          <a:ln w="63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de-DE" sz="800" dirty="0"/>
          </a:p>
        </p:txBody>
      </p:sp>
      <p:sp>
        <p:nvSpPr>
          <p:cNvPr id="36" name="Textfeld 85">
            <a:extLst>
              <a:ext uri="{FF2B5EF4-FFF2-40B4-BE49-F238E27FC236}">
                <a16:creationId xmlns:a16="http://schemas.microsoft.com/office/drawing/2014/main" id="{CBD83F16-3118-1E31-D99D-004F01F53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919" y="5078413"/>
            <a:ext cx="7175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700">
                <a:solidFill>
                  <a:schemeClr val="tx1"/>
                </a:solidFill>
                <a:latin typeface="Roboto Bk" panose="02000000000000000000"/>
              </a:rPr>
              <a:t>Stuttgart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E3BF6620-803F-986E-7966-74ED111ABAD6}"/>
              </a:ext>
            </a:extLst>
          </p:cNvPr>
          <p:cNvSpPr/>
          <p:nvPr/>
        </p:nvSpPr>
        <p:spPr bwMode="gray">
          <a:xfrm>
            <a:off x="6728006" y="3505200"/>
            <a:ext cx="44450" cy="46038"/>
          </a:xfrm>
          <a:prstGeom prst="ellipse">
            <a:avLst/>
          </a:prstGeom>
          <a:solidFill>
            <a:srgbClr val="10253F"/>
          </a:solidFill>
          <a:ln w="63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de-DE" sz="800" dirty="0"/>
          </a:p>
        </p:txBody>
      </p:sp>
      <p:sp>
        <p:nvSpPr>
          <p:cNvPr id="38" name="Textfeld 87">
            <a:extLst>
              <a:ext uri="{FF2B5EF4-FFF2-40B4-BE49-F238E27FC236}">
                <a16:creationId xmlns:a16="http://schemas.microsoft.com/office/drawing/2014/main" id="{1EF7E5F1-60C8-3615-F6A1-727CA539C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1656" y="3430588"/>
            <a:ext cx="7159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700" dirty="0">
                <a:solidFill>
                  <a:schemeClr val="tx1"/>
                </a:solidFill>
                <a:latin typeface="Roboto Bk" panose="02000000000000000000"/>
              </a:rPr>
              <a:t>Freiberg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3FD84A-6BB7-F77A-8BD3-9D8F05B7E349}"/>
              </a:ext>
            </a:extLst>
          </p:cNvPr>
          <p:cNvSpPr/>
          <p:nvPr/>
        </p:nvSpPr>
        <p:spPr bwMode="gray">
          <a:xfrm>
            <a:off x="4543606" y="5005388"/>
            <a:ext cx="46038" cy="46037"/>
          </a:xfrm>
          <a:prstGeom prst="ellipse">
            <a:avLst/>
          </a:prstGeom>
          <a:solidFill>
            <a:srgbClr val="10253F"/>
          </a:solidFill>
          <a:ln w="63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de-DE" sz="800" dirty="0"/>
          </a:p>
        </p:txBody>
      </p:sp>
      <p:sp>
        <p:nvSpPr>
          <p:cNvPr id="40" name="Textfeld 89">
            <a:extLst>
              <a:ext uri="{FF2B5EF4-FFF2-40B4-BE49-F238E27FC236}">
                <a16:creationId xmlns:a16="http://schemas.microsoft.com/office/drawing/2014/main" id="{E593E976-9F98-A656-884B-B535CCA9D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094" y="5019675"/>
            <a:ext cx="7159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de-DE" sz="700" dirty="0">
                <a:solidFill>
                  <a:schemeClr val="tx1"/>
                </a:solidFill>
                <a:latin typeface="Roboto Bk" panose="02000000000000000000"/>
              </a:rPr>
              <a:t>Pforzheim</a:t>
            </a:r>
          </a:p>
        </p:txBody>
      </p:sp>
      <p:sp>
        <p:nvSpPr>
          <p:cNvPr id="43" name="TextBox 388">
            <a:extLst>
              <a:ext uri="{FF2B5EF4-FFF2-40B4-BE49-F238E27FC236}">
                <a16:creationId xmlns:a16="http://schemas.microsoft.com/office/drawing/2014/main" id="{B37070B9-8164-FBEB-D9BB-EF5119919DC7}"/>
              </a:ext>
            </a:extLst>
          </p:cNvPr>
          <p:cNvSpPr txBox="1"/>
          <p:nvPr/>
        </p:nvSpPr>
        <p:spPr>
          <a:xfrm>
            <a:off x="4689378" y="4236938"/>
            <a:ext cx="737155" cy="321271"/>
          </a:xfrm>
          <a:prstGeom prst="rect">
            <a:avLst/>
          </a:prstGeom>
          <a:noFill/>
        </p:spPr>
        <p:txBody>
          <a:bodyPr wrap="none" anchor="ctr"/>
          <a:lstStyle>
            <a:defPPr>
              <a:defRPr lang="en-US"/>
            </a:defPPr>
            <a:lvl1pPr algn="ctr">
              <a:defRPr sz="800" b="1" i="1"/>
            </a:lvl1pPr>
          </a:lstStyle>
          <a:p>
            <a:pPr>
              <a:defRPr/>
            </a:pPr>
            <a:r>
              <a:rPr lang="de-DE" sz="1050" b="0" i="0" u="sng" dirty="0">
                <a:solidFill>
                  <a:srgbClr val="0059C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Forchheim</a:t>
            </a:r>
            <a:endParaRPr lang="de-DE" sz="1000" b="0" i="0" u="sng" dirty="0">
              <a:solidFill>
                <a:srgbClr val="0059C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5" name="TextBox 388">
            <a:extLst>
              <a:ext uri="{FF2B5EF4-FFF2-40B4-BE49-F238E27FC236}">
                <a16:creationId xmlns:a16="http://schemas.microsoft.com/office/drawing/2014/main" id="{DACAF700-5593-AE54-E1B6-8FB5C774071F}"/>
              </a:ext>
            </a:extLst>
          </p:cNvPr>
          <p:cNvSpPr txBox="1"/>
          <p:nvPr/>
        </p:nvSpPr>
        <p:spPr>
          <a:xfrm>
            <a:off x="5153271" y="2360764"/>
            <a:ext cx="737155" cy="321271"/>
          </a:xfrm>
          <a:prstGeom prst="rect">
            <a:avLst/>
          </a:prstGeom>
          <a:noFill/>
        </p:spPr>
        <p:txBody>
          <a:bodyPr wrap="none" anchor="ctr"/>
          <a:lstStyle>
            <a:defPPr>
              <a:defRPr lang="en-US"/>
            </a:defPPr>
            <a:lvl1pPr algn="ctr">
              <a:defRPr sz="800" b="1" i="1"/>
            </a:lvl1pPr>
          </a:lstStyle>
          <a:p>
            <a:pPr>
              <a:defRPr/>
            </a:pPr>
            <a:r>
              <a:rPr lang="de-DE" sz="1050" b="0" i="0" u="sng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Langenhagen</a:t>
            </a:r>
          </a:p>
          <a:p>
            <a:pPr>
              <a:defRPr/>
            </a:pPr>
            <a:r>
              <a:rPr lang="de-DE" sz="1050" b="0" i="0" u="sng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(Hannover)</a:t>
            </a:r>
            <a:endParaRPr lang="de-DE" sz="1000" b="0" i="0" u="sng" dirty="0">
              <a:solidFill>
                <a:schemeClr val="accent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7" name="Grafik 46" descr="Markierung mit einfarbiger Füllung">
            <a:extLst>
              <a:ext uri="{FF2B5EF4-FFF2-40B4-BE49-F238E27FC236}">
                <a16:creationId xmlns:a16="http://schemas.microsoft.com/office/drawing/2014/main" id="{021E2D62-0BD0-855E-54CC-015E9B9FE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6966" y="3285302"/>
            <a:ext cx="347721" cy="347721"/>
          </a:xfrm>
          <a:prstGeom prst="rect">
            <a:avLst/>
          </a:prstGeom>
        </p:spPr>
      </p:pic>
      <p:pic>
        <p:nvPicPr>
          <p:cNvPr id="48" name="Grafik 47" descr="Markierung mit einfarbiger Füllung">
            <a:extLst>
              <a:ext uri="{FF2B5EF4-FFF2-40B4-BE49-F238E27FC236}">
                <a16:creationId xmlns:a16="http://schemas.microsoft.com/office/drawing/2014/main" id="{D5D7BD3B-E02D-A932-AA98-A62210E6AB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2764" y="4612506"/>
            <a:ext cx="347721" cy="347721"/>
          </a:xfrm>
          <a:prstGeom prst="rect">
            <a:avLst/>
          </a:prstGeom>
        </p:spPr>
      </p:pic>
      <p:sp>
        <p:nvSpPr>
          <p:cNvPr id="52" name="Ellipse 75">
            <a:extLst>
              <a:ext uri="{FF2B5EF4-FFF2-40B4-BE49-F238E27FC236}">
                <a16:creationId xmlns:a16="http://schemas.microsoft.com/office/drawing/2014/main" id="{7DE966A2-41BD-29F3-17EC-1DA58B94D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365" y="4185444"/>
            <a:ext cx="111125" cy="90487"/>
          </a:xfrm>
          <a:prstGeom prst="ellipse">
            <a:avLst/>
          </a:prstGeom>
          <a:solidFill>
            <a:srgbClr val="70BD95"/>
          </a:solidFill>
          <a:ln w="9525" algn="ctr">
            <a:solidFill>
              <a:srgbClr val="70BD95"/>
            </a:solidFill>
            <a:round/>
            <a:headEnd/>
            <a:tailEnd/>
          </a:ln>
        </p:spPr>
        <p:txBody>
          <a:bodyPr/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endParaRPr lang="de-DE" altLang="de-DE" sz="2400">
              <a:solidFill>
                <a:srgbClr val="70BD9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1" name="Grafik 50" descr="Markierung mit einfarbiger Füllung">
            <a:extLst>
              <a:ext uri="{FF2B5EF4-FFF2-40B4-BE49-F238E27FC236}">
                <a16:creationId xmlns:a16="http://schemas.microsoft.com/office/drawing/2014/main" id="{1CA6757A-F847-6491-669E-E56CC9E5E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5771" y="3940881"/>
            <a:ext cx="347721" cy="347721"/>
          </a:xfrm>
          <a:prstGeom prst="rect">
            <a:avLst/>
          </a:prstGeom>
        </p:spPr>
      </p:pic>
      <p:pic>
        <p:nvPicPr>
          <p:cNvPr id="53" name="Grafik 52" descr="Markierung mit einfarbiger Füllung">
            <a:extLst>
              <a:ext uri="{FF2B5EF4-FFF2-40B4-BE49-F238E27FC236}">
                <a16:creationId xmlns:a16="http://schemas.microsoft.com/office/drawing/2014/main" id="{F1DF6604-251B-294F-ABB1-FED6E5BFBB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865" y="4555657"/>
            <a:ext cx="347721" cy="347721"/>
          </a:xfrm>
          <a:prstGeom prst="rect">
            <a:avLst/>
          </a:prstGeom>
        </p:spPr>
      </p:pic>
      <p:sp>
        <p:nvSpPr>
          <p:cNvPr id="56" name="Textfeld 89">
            <a:extLst>
              <a:ext uri="{FF2B5EF4-FFF2-40B4-BE49-F238E27FC236}">
                <a16:creationId xmlns:a16="http://schemas.microsoft.com/office/drawing/2014/main" id="{714F6BBD-C7B5-73D5-F639-0081DA298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8786" y="3085872"/>
            <a:ext cx="7159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None/>
            </a:pPr>
            <a:r>
              <a:rPr lang="de-DE" altLang="de-DE" sz="900" u="sng" dirty="0">
                <a:solidFill>
                  <a:schemeClr val="tx1"/>
                </a:solidFill>
                <a:latin typeface="Roboto Bk" panose="02000000000000000000"/>
              </a:rPr>
              <a:t>Krefeld</a:t>
            </a:r>
            <a:endParaRPr lang="de-DE" sz="900" u="sng" dirty="0">
              <a:solidFill>
                <a:schemeClr val="tx1"/>
              </a:solidFill>
              <a:latin typeface="Roboto Bk" panose="02000000000000000000"/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8E21106F-DE83-2F8A-632B-D5A4E080F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6457" y="2229643"/>
            <a:ext cx="2578100" cy="497411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7200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de-DE" sz="2100">
                <a:solidFill>
                  <a:srgbClr val="5F5F5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altLang="de-DE" sz="1800" kern="0" dirty="0">
                <a:solidFill>
                  <a:schemeClr val="accent6">
                    <a:lumMod val="75000"/>
                  </a:schemeClr>
                </a:solidFill>
                <a:latin typeface="Roboto Bk" panose="02000000000000000000"/>
                <a:ea typeface="Roboto" panose="02000000000000000000" pitchFamily="2" charset="0"/>
              </a:rPr>
              <a:t>Bayreuth</a:t>
            </a:r>
            <a:endParaRPr altLang="de-DE" sz="1800" kern="0" dirty="0">
              <a:solidFill>
                <a:srgbClr val="52AB80"/>
              </a:solidFill>
              <a:latin typeface="Roboto Bk" panose="02000000000000000000"/>
              <a:ea typeface="Roboto" panose="02000000000000000000" pitchFamily="2" charset="0"/>
            </a:endParaRPr>
          </a:p>
        </p:txBody>
      </p:sp>
      <p:sp>
        <p:nvSpPr>
          <p:cNvPr id="59" name="Titel 1">
            <a:extLst>
              <a:ext uri="{FF2B5EF4-FFF2-40B4-BE49-F238E27FC236}">
                <a16:creationId xmlns:a16="http://schemas.microsoft.com/office/drawing/2014/main" id="{E0D764B5-B2D3-F03C-503C-1950CD4D85CC}"/>
              </a:ext>
            </a:extLst>
          </p:cNvPr>
          <p:cNvSpPr txBox="1">
            <a:spLocks/>
          </p:cNvSpPr>
          <p:nvPr/>
        </p:nvSpPr>
        <p:spPr>
          <a:xfrm>
            <a:off x="571500" y="213386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UNSERE  AUSBILDUNGSZENTREN (AZ)</a:t>
            </a:r>
            <a:endParaRPr lang="de-AT" sz="2400" b="1" dirty="0">
              <a:solidFill>
                <a:srgbClr val="002338"/>
              </a:solidFill>
            </a:endParaRP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C210FBBE-A4AF-F664-DB02-FF5E1806CBA6}"/>
              </a:ext>
            </a:extLst>
          </p:cNvPr>
          <p:cNvSpPr/>
          <p:nvPr/>
        </p:nvSpPr>
        <p:spPr>
          <a:xfrm>
            <a:off x="871709" y="3700685"/>
            <a:ext cx="196679" cy="81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2" name="Grafik 41" descr="Markierung mit einfarbiger Füllung">
            <a:extLst>
              <a:ext uri="{FF2B5EF4-FFF2-40B4-BE49-F238E27FC236}">
                <a16:creationId xmlns:a16="http://schemas.microsoft.com/office/drawing/2014/main" id="{E5CA8B60-849D-66E1-841B-D956B5E9E4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007" y="3274109"/>
            <a:ext cx="550520" cy="550520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FD5C85E2-7F36-9177-2F60-9A4D9C70EA1B}"/>
              </a:ext>
            </a:extLst>
          </p:cNvPr>
          <p:cNvSpPr/>
          <p:nvPr/>
        </p:nvSpPr>
        <p:spPr>
          <a:xfrm>
            <a:off x="5368417" y="4438929"/>
            <a:ext cx="196679" cy="81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1" name="Grafik 40" descr="Markierung mit einfarbiger Füllung">
            <a:extLst>
              <a:ext uri="{FF2B5EF4-FFF2-40B4-BE49-F238E27FC236}">
                <a16:creationId xmlns:a16="http://schemas.microsoft.com/office/drawing/2014/main" id="{AD09096B-1461-A625-B94B-FD00650AA3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428" y="4015514"/>
            <a:ext cx="550520" cy="550520"/>
          </a:xfrm>
          <a:prstGeom prst="rect">
            <a:avLst/>
          </a:prstGeom>
        </p:spPr>
      </p:pic>
      <p:sp>
        <p:nvSpPr>
          <p:cNvPr id="62" name="Ellipse 61">
            <a:extLst>
              <a:ext uri="{FF2B5EF4-FFF2-40B4-BE49-F238E27FC236}">
                <a16:creationId xmlns:a16="http://schemas.microsoft.com/office/drawing/2014/main" id="{EA066C59-2F88-A7F1-8445-4D06AEFFC0C3}"/>
              </a:ext>
            </a:extLst>
          </p:cNvPr>
          <p:cNvSpPr/>
          <p:nvPr/>
        </p:nvSpPr>
        <p:spPr>
          <a:xfrm>
            <a:off x="4899667" y="2560366"/>
            <a:ext cx="196679" cy="8175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9600"/>
              </a:solidFill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08D0FC33-1C54-195A-485B-E3C049842078}"/>
              </a:ext>
            </a:extLst>
          </p:cNvPr>
          <p:cNvSpPr/>
          <p:nvPr/>
        </p:nvSpPr>
        <p:spPr>
          <a:xfrm>
            <a:off x="866776" y="4266889"/>
            <a:ext cx="196679" cy="8175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9600"/>
              </a:solidFill>
            </a:endParaRPr>
          </a:p>
        </p:txBody>
      </p:sp>
      <p:pic>
        <p:nvPicPr>
          <p:cNvPr id="44" name="Grafik 43" descr="Markierung mit einfarbiger Füllung">
            <a:extLst>
              <a:ext uri="{FF2B5EF4-FFF2-40B4-BE49-F238E27FC236}">
                <a16:creationId xmlns:a16="http://schemas.microsoft.com/office/drawing/2014/main" id="{BF297F9A-A673-55F8-BB27-8E5975A8D5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5266" y="2119384"/>
            <a:ext cx="550520" cy="550520"/>
          </a:xfrm>
          <a:prstGeom prst="rect">
            <a:avLst/>
          </a:prstGeom>
        </p:spPr>
      </p:pic>
      <p:pic>
        <p:nvPicPr>
          <p:cNvPr id="46" name="Grafik 45" descr="Markierung mit einfarbiger Füllung">
            <a:extLst>
              <a:ext uri="{FF2B5EF4-FFF2-40B4-BE49-F238E27FC236}">
                <a16:creationId xmlns:a16="http://schemas.microsoft.com/office/drawing/2014/main" id="{C0534752-5616-A425-6633-60DF30C718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0259" y="3839420"/>
            <a:ext cx="550520" cy="550520"/>
          </a:xfrm>
          <a:prstGeom prst="rect">
            <a:avLst/>
          </a:prstGeom>
        </p:spPr>
      </p:pic>
      <p:pic>
        <p:nvPicPr>
          <p:cNvPr id="1026" name="Picture 2" descr="Technische Berufsbildung in Bayreuth - Bayreuther Tagblatt">
            <a:extLst>
              <a:ext uri="{FF2B5EF4-FFF2-40B4-BE49-F238E27FC236}">
                <a16:creationId xmlns:a16="http://schemas.microsoft.com/office/drawing/2014/main" id="{C09E8032-D49C-DB58-CDDA-58CA75B0B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57" y="2678406"/>
            <a:ext cx="2284413" cy="15011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e 75">
            <a:extLst>
              <a:ext uri="{FF2B5EF4-FFF2-40B4-BE49-F238E27FC236}">
                <a16:creationId xmlns:a16="http://schemas.microsoft.com/office/drawing/2014/main" id="{B17F213E-8D7B-94D8-DF76-95CDBD33E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277" y="3020338"/>
            <a:ext cx="111125" cy="90487"/>
          </a:xfrm>
          <a:prstGeom prst="ellipse">
            <a:avLst/>
          </a:prstGeom>
          <a:solidFill>
            <a:srgbClr val="70BD95"/>
          </a:solidFill>
          <a:ln w="9525" algn="ctr">
            <a:solidFill>
              <a:srgbClr val="70BD95"/>
            </a:solidFill>
            <a:round/>
            <a:headEnd/>
            <a:tailEnd/>
          </a:ln>
        </p:spPr>
        <p:txBody>
          <a:bodyPr/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endParaRPr lang="de-DE" altLang="de-DE" sz="2400">
              <a:solidFill>
                <a:srgbClr val="70BD9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fik 5" descr="Markierung mit einfarbiger Füllung">
            <a:extLst>
              <a:ext uri="{FF2B5EF4-FFF2-40B4-BE49-F238E27FC236}">
                <a16:creationId xmlns:a16="http://schemas.microsoft.com/office/drawing/2014/main" id="{8DEBC4D9-2255-2D70-5A2F-EF00694B72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51085" y="2764753"/>
            <a:ext cx="347721" cy="347721"/>
          </a:xfrm>
          <a:prstGeom prst="rect">
            <a:avLst/>
          </a:prstGeom>
        </p:spPr>
      </p:pic>
      <p:pic>
        <p:nvPicPr>
          <p:cNvPr id="8" name="Grafik 8" descr="Ein Bild, das Text, Himmel, Gebäude, Straße enthält.&#10;&#10;Beschreibung automatisch generiert.">
            <a:extLst>
              <a:ext uri="{FF2B5EF4-FFF2-40B4-BE49-F238E27FC236}">
                <a16:creationId xmlns:a16="http://schemas.microsoft.com/office/drawing/2014/main" id="{8082866E-0CAB-9579-7851-3FDDA91569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996" y="1268138"/>
            <a:ext cx="2336537" cy="14592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125585-01A9-AF4D-33D5-5C45466E2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181" y="821134"/>
            <a:ext cx="2578100" cy="4857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7200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de-DE" sz="2100">
                <a:solidFill>
                  <a:srgbClr val="5F5F5F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Arial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5F5F5F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de-DE" altLang="de-DE" sz="1800" kern="0" dirty="0">
                <a:solidFill>
                  <a:schemeClr val="accent6">
                    <a:lumMod val="75000"/>
                  </a:schemeClr>
                </a:solidFill>
                <a:latin typeface="Roboto Bk" panose="02000000000000000000"/>
                <a:ea typeface="Roboto"/>
              </a:rPr>
              <a:t>Krefeld</a:t>
            </a:r>
            <a:endParaRPr altLang="de-DE" sz="1800" kern="0" dirty="0">
              <a:solidFill>
                <a:schemeClr val="accent6">
                  <a:lumMod val="75000"/>
                </a:schemeClr>
              </a:solidFill>
              <a:latin typeface="Roboto Bk" panose="02000000000000000000"/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85324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6</a:t>
            </a:fld>
            <a:endParaRPr lang="de-AT" dirty="0"/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B51D901E-2D7D-231A-33EB-957BD05240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7295324"/>
              </p:ext>
            </p:extLst>
          </p:nvPr>
        </p:nvGraphicFramePr>
        <p:xfrm>
          <a:off x="754483" y="3599003"/>
          <a:ext cx="9710183" cy="103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1F78C071-617B-B800-7878-FD4205D2A356}"/>
              </a:ext>
            </a:extLst>
          </p:cNvPr>
          <p:cNvCxnSpPr>
            <a:cxnSpLocks/>
          </p:cNvCxnSpPr>
          <p:nvPr/>
        </p:nvCxnSpPr>
        <p:spPr bwMode="auto">
          <a:xfrm>
            <a:off x="774062" y="1147378"/>
            <a:ext cx="0" cy="3978275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Textfeld 10">
            <a:extLst>
              <a:ext uri="{FF2B5EF4-FFF2-40B4-BE49-F238E27FC236}">
                <a16:creationId xmlns:a16="http://schemas.microsoft.com/office/drawing/2014/main" id="{4010E981-26F3-C31F-00BB-B0CA7131F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40" y="5114925"/>
            <a:ext cx="11384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1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Monat 0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Onboarding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OLA 1-Kurs</a:t>
            </a:r>
            <a:endParaRPr lang="de-DE" altLang="en-US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2C8F60FE-67CA-1554-2D9E-9089BE8080B2}"/>
              </a:ext>
            </a:extLst>
          </p:cNvPr>
          <p:cNvCxnSpPr>
            <a:cxnSpLocks/>
          </p:cNvCxnSpPr>
          <p:nvPr/>
        </p:nvCxnSpPr>
        <p:spPr bwMode="auto">
          <a:xfrm>
            <a:off x="3411519" y="1135063"/>
            <a:ext cx="7515" cy="3967547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feld 15">
            <a:extLst>
              <a:ext uri="{FF2B5EF4-FFF2-40B4-BE49-F238E27FC236}">
                <a16:creationId xmlns:a16="http://schemas.microsoft.com/office/drawing/2014/main" id="{B00A244E-513F-7F8D-0DB3-E498D9F79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642" y="5091623"/>
            <a:ext cx="127387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1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Meilenstein 1 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Monat 5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Beurteilung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vor Ablauf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Probezeit</a:t>
            </a:r>
          </a:p>
        </p:txBody>
      </p:sp>
      <p:sp>
        <p:nvSpPr>
          <p:cNvPr id="8" name="Textfeld 17">
            <a:extLst>
              <a:ext uri="{FF2B5EF4-FFF2-40B4-BE49-F238E27FC236}">
                <a16:creationId xmlns:a16="http://schemas.microsoft.com/office/drawing/2014/main" id="{4A505653-4180-1204-7537-88DFFB40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5591" y="5086389"/>
            <a:ext cx="164733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1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Meilenstein 2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Monat 6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OLA 2 - Kurs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1 - 2 Wochen Schulungsanlage</a:t>
            </a:r>
            <a:endParaRPr lang="de-DE" altLang="en-US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feld 11">
            <a:extLst>
              <a:ext uri="{FF2B5EF4-FFF2-40B4-BE49-F238E27FC236}">
                <a16:creationId xmlns:a16="http://schemas.microsoft.com/office/drawing/2014/main" id="{28E439CE-7576-2602-13A9-C2971480A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871" y="990862"/>
            <a:ext cx="208102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61925" indent="-161925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OLA 2-Kurs, 5 Tage</a:t>
            </a:r>
            <a:b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max. 8-10 Personen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Wissenstest (praktisch</a:t>
            </a:r>
            <a:b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und theoretisch)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Ausgabe Logbuch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Einteilung in 6 Hauptkategorien</a:t>
            </a:r>
            <a:endParaRPr lang="de-DE" altLang="en-US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Aft>
                <a:spcPct val="0"/>
              </a:spcAft>
              <a:buClrTx/>
              <a:buNone/>
            </a:pPr>
            <a:endParaRPr lang="de-DE" altLang="en-US" b="0" dirty="0">
              <a:solidFill>
                <a:srgbClr val="FF9600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0" name="Textfeld 19">
            <a:extLst>
              <a:ext uri="{FF2B5EF4-FFF2-40B4-BE49-F238E27FC236}">
                <a16:creationId xmlns:a16="http://schemas.microsoft.com/office/drawing/2014/main" id="{8EBB8A4E-F910-550D-8C6A-122CAE1F5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350" y="1033097"/>
            <a:ext cx="231666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61925" indent="-161925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Onboarding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OLA 1 Kurs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Sicherheitsunterweisung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Erste Hilfe Kurs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Bahnerder</a:t>
            </a: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(Grundlagen)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PSA </a:t>
            </a:r>
            <a:r>
              <a:rPr lang="de-DE" altLang="en-US" b="0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g.A</a:t>
            </a:r>
            <a:r>
              <a:rPr lang="de-DE" altLang="en-US" b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.,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Kurs Steigen und Retten</a:t>
            </a:r>
            <a:endParaRPr lang="de-DE" altLang="en-US" b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Wissenstest (praktisch</a:t>
            </a:r>
            <a:b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und theoretisch)</a:t>
            </a:r>
          </a:p>
          <a:p>
            <a:pPr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de-DE" altLang="en-US" b="0" dirty="0">
              <a:solidFill>
                <a:schemeClr val="tx1"/>
              </a:solidFill>
              <a:latin typeface="Univers Condensed" panose="020B0506020202050204" pitchFamily="34" charset="0"/>
            </a:endParaRPr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8D43A8B4-6106-5341-D84E-06CBF3ED55CB}"/>
              </a:ext>
            </a:extLst>
          </p:cNvPr>
          <p:cNvSpPr/>
          <p:nvPr/>
        </p:nvSpPr>
        <p:spPr bwMode="gray">
          <a:xfrm>
            <a:off x="4225085" y="4629150"/>
            <a:ext cx="6238787" cy="484188"/>
          </a:xfrm>
          <a:prstGeom prst="rightArrow">
            <a:avLst/>
          </a:prstGeom>
          <a:solidFill>
            <a:srgbClr val="002439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1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36 Monate ab OLA 2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1F7D525-E951-C686-E220-7FF5C49CD7BE}"/>
              </a:ext>
            </a:extLst>
          </p:cNvPr>
          <p:cNvCxnSpPr>
            <a:cxnSpLocks/>
          </p:cNvCxnSpPr>
          <p:nvPr/>
        </p:nvCxnSpPr>
        <p:spPr bwMode="auto">
          <a:xfrm>
            <a:off x="10464666" y="1135063"/>
            <a:ext cx="1" cy="3978275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feld 24">
            <a:extLst>
              <a:ext uri="{FF2B5EF4-FFF2-40B4-BE49-F238E27FC236}">
                <a16:creationId xmlns:a16="http://schemas.microsoft.com/office/drawing/2014/main" id="{9A216F09-3723-1568-9DC2-4FFD2B3A3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0135" y="5108764"/>
            <a:ext cx="17107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1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Meilenstein 3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OLA 3-Assessment</a:t>
            </a:r>
          </a:p>
          <a:p>
            <a:pPr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Tage</a:t>
            </a:r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08EB1654-195D-0A6B-86DE-77EF78711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966648"/>
              </p:ext>
            </p:extLst>
          </p:nvPr>
        </p:nvGraphicFramePr>
        <p:xfrm>
          <a:off x="8068481" y="1136551"/>
          <a:ext cx="2318061" cy="1999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feld 36">
            <a:extLst>
              <a:ext uri="{FF2B5EF4-FFF2-40B4-BE49-F238E27FC236}">
                <a16:creationId xmlns:a16="http://schemas.microsoft.com/office/drawing/2014/main" id="{F1AE9295-C22D-AC76-00FC-AB236724D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1490" y="3081338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400">
                <a:solidFill>
                  <a:srgbClr val="5F5F5F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5000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1200">
                <a:solidFill>
                  <a:srgbClr val="5F5F5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Nachweis von 3 Kategorien</a:t>
            </a:r>
          </a:p>
          <a:p>
            <a:pPr algn="ctr">
              <a:spcAft>
                <a:spcPct val="0"/>
              </a:spcAft>
              <a:buClrTx/>
              <a:buFontTx/>
              <a:buNone/>
            </a:pPr>
            <a:r>
              <a:rPr lang="de-DE" altLang="en-US" b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+ Kurse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39A14FF2-F90B-9195-1A73-467A330CACDF}"/>
              </a:ext>
            </a:extLst>
          </p:cNvPr>
          <p:cNvCxnSpPr>
            <a:cxnSpLocks/>
          </p:cNvCxnSpPr>
          <p:nvPr/>
        </p:nvCxnSpPr>
        <p:spPr bwMode="auto">
          <a:xfrm flipH="1">
            <a:off x="4167509" y="1129698"/>
            <a:ext cx="793" cy="3978275"/>
          </a:xfrm>
          <a:prstGeom prst="line">
            <a:avLst/>
          </a:prstGeom>
          <a:ln w="158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itel 1">
            <a:extLst>
              <a:ext uri="{FF2B5EF4-FFF2-40B4-BE49-F238E27FC236}">
                <a16:creationId xmlns:a16="http://schemas.microsoft.com/office/drawing/2014/main" id="{EAAA598F-5EAC-46D3-4AF8-A8481C8CDCB5}"/>
              </a:ext>
            </a:extLst>
          </p:cNvPr>
          <p:cNvSpPr txBox="1">
            <a:spLocks/>
          </p:cNvSpPr>
          <p:nvPr/>
        </p:nvSpPr>
        <p:spPr>
          <a:xfrm>
            <a:off x="571500" y="213386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AUSBILDUNGSKONZEPT  OLA 1  -  OLA 3</a:t>
            </a:r>
            <a:endParaRPr lang="de-AT" sz="2400" b="1" dirty="0">
              <a:solidFill>
                <a:srgbClr val="002338"/>
              </a:solidFill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F7F59A7-7586-8DAF-6C18-EF201B280F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9965" y="1643960"/>
            <a:ext cx="1272289" cy="175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4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7</a:t>
            </a:fld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40D845-820B-0DCD-4FCD-1DF85CCE6FBE}"/>
              </a:ext>
            </a:extLst>
          </p:cNvPr>
          <p:cNvSpPr txBox="1">
            <a:spLocks/>
          </p:cNvSpPr>
          <p:nvPr/>
        </p:nvSpPr>
        <p:spPr bwMode="auto">
          <a:xfrm>
            <a:off x="660399" y="928121"/>
            <a:ext cx="10337801" cy="5274318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/>
          <a:lstStyle>
            <a:lvl1pPr marL="179388" indent="-179388" algn="l" rtl="0" eaLnBrk="0" fontAlgn="base" hangingPunct="0">
              <a:spcBef>
                <a:spcPct val="0"/>
              </a:spcBef>
              <a:spcAft>
                <a:spcPts val="40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lang="de-DE" sz="1400" b="0">
                <a:solidFill>
                  <a:srgbClr val="5F5F5F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382588" algn="l" rtl="0" eaLnBrk="0" fontAlgn="base" hangingPunct="0">
              <a:spcBef>
                <a:spcPct val="0"/>
              </a:spcBef>
              <a:spcAft>
                <a:spcPts val="40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lang="de-DE" sz="1400" b="0">
                <a:solidFill>
                  <a:srgbClr val="5F5F5F"/>
                </a:solidFill>
                <a:latin typeface="Arial" pitchFamily="34" charset="0"/>
                <a:cs typeface="+mn-cs"/>
              </a:defRPr>
            </a:lvl2pPr>
            <a:lvl3pPr marL="1079500" indent="-360363" algn="l" rtl="0" eaLnBrk="0" fontAlgn="base" hangingPunct="0">
              <a:spcBef>
                <a:spcPct val="0"/>
              </a:spcBef>
              <a:spcAft>
                <a:spcPts val="40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lang="de-DE" sz="1200">
                <a:solidFill>
                  <a:srgbClr val="5F5F5F"/>
                </a:solidFill>
                <a:latin typeface="Arial" pitchFamily="34" charset="0"/>
                <a:cs typeface="+mn-cs"/>
              </a:defRPr>
            </a:lvl3pPr>
            <a:lvl4pPr marL="1431925" indent="-352425" algn="l" rtl="0" eaLnBrk="0" fontAlgn="base" hangingPunct="0">
              <a:spcBef>
                <a:spcPct val="20000"/>
              </a:spcBef>
              <a:spcAft>
                <a:spcPts val="400"/>
              </a:spcAft>
              <a:buClr>
                <a:srgbClr val="5F5F5F"/>
              </a:buClr>
              <a:buChar char="–"/>
              <a:defRPr sz="1200">
                <a:solidFill>
                  <a:srgbClr val="5F5F5F"/>
                </a:solidFill>
                <a:latin typeface="Arial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400"/>
              </a:spcAft>
              <a:buClr>
                <a:srgbClr val="5F5F5F"/>
              </a:buClr>
              <a:buChar char="»"/>
              <a:defRPr sz="1200">
                <a:solidFill>
                  <a:srgbClr val="5F5F5F"/>
                </a:solidFill>
                <a:latin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Clr>
                <a:srgbClr val="FF9600"/>
              </a:buClr>
              <a:defRPr/>
            </a:pPr>
            <a:r>
              <a:rPr lang="de-AT" altLang="de-DE" sz="1800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OLA 1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Beginner mit Berechtigung OLA-Baustellen zu betreten und unter Aufsicht/Anleitung zu arbeiten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FF96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(Beginner)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de-AT" altLang="de-DE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Zeitraum 6 Monate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endParaRPr lang="de-AT" altLang="de-DE" kern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Wingdings" panose="05000000000000000000" pitchFamily="2" charset="2"/>
            </a:endParaRPr>
          </a:p>
          <a:p>
            <a:pPr>
              <a:buClr>
                <a:srgbClr val="FF9600"/>
              </a:buClr>
              <a:defRPr/>
            </a:pPr>
            <a:r>
              <a:rPr lang="de-AT" altLang="de-DE" sz="1800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OLA 2</a:t>
            </a:r>
            <a:r>
              <a:rPr lang="de-AT" altLang="de-DE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 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Hilfsmonteur  (Montagetätigkeiten unter Anleitung und Aufsicht)</a:t>
            </a:r>
          </a:p>
          <a:p>
            <a:pPr marL="180975" lvl="1" indent="0">
              <a:buClr>
                <a:schemeClr val="accent1">
                  <a:lumMod val="75000"/>
                  <a:lumOff val="25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de-AT" altLang="de-DE" kern="0" dirty="0">
                <a:solidFill>
                  <a:srgbClr val="FF96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(Hilfsmonteur)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Mitarbeiter wird einem Team zugeteilt, und so gezielt an die Tätigkeiten heranführt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Mitarbeiter muss ein LOGBUCH führen, wo die selbständige Ausübung festgelegter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    	     Tätigkeiten vom OM/BOM bestätigt werden muss 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de-AT" altLang="de-DE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Wunschzeitraum 2-3 Jahre (Erfahrungszeitraum 3-5 Jahre)</a:t>
            </a:r>
            <a:br>
              <a:rPr lang="de-AT" altLang="de-DE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</a:br>
            <a:endParaRPr lang="de-AT" altLang="de-DE" kern="0" dirty="0">
              <a:solidFill>
                <a:srgbClr val="FF9600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Wingdings" panose="05000000000000000000" pitchFamily="2" charset="2"/>
            </a:endParaRPr>
          </a:p>
          <a:p>
            <a:pPr>
              <a:buClr>
                <a:srgbClr val="FF9600"/>
              </a:buClr>
              <a:defRPr/>
            </a:pPr>
            <a:r>
              <a:rPr lang="de-AT" altLang="de-DE" sz="1800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OLA 3</a:t>
            </a:r>
            <a:r>
              <a:rPr lang="de-AT" altLang="de-DE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Monteur (Zugewiesene Tätigkeiten werden selbständig ausgeführt) 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FF96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(Monteur)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Mitarbeiter liefert die Nachweise über das LOGBUCH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Assessoren prüfen nochmals stichprobenartig ob die Tätigkeiten in entsprechender  </a:t>
            </a:r>
            <a:r>
              <a:rPr lang="de-AT" altLang="de-DE" sz="1400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Qualität ausgeführt 		     werden können</a:t>
            </a:r>
            <a:br>
              <a:rPr lang="de-AT" altLang="de-DE" sz="1050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sz="1050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	</a:t>
            </a:r>
            <a:r>
              <a:rPr lang="de-AT" altLang="de-DE" sz="1400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sz="1400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de-AT" altLang="de-DE" sz="1400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Wunschzeitraum </a:t>
            </a:r>
            <a:r>
              <a:rPr lang="de-AT" altLang="de-DE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Erreichung OLA 3 nach 3-5 Jahren</a:t>
            </a:r>
          </a:p>
          <a:p>
            <a:pPr>
              <a:buClr>
                <a:schemeClr val="accent1">
                  <a:lumMod val="75000"/>
                  <a:lumOff val="25000"/>
                </a:schemeClr>
              </a:buClr>
              <a:defRPr/>
            </a:pPr>
            <a:endParaRPr lang="de-AT" altLang="de-DE" sz="1050" kern="0" dirty="0">
              <a:solidFill>
                <a:srgbClr val="FF9600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Wingdings" panose="05000000000000000000" pitchFamily="2" charset="2"/>
            </a:endParaRPr>
          </a:p>
          <a:p>
            <a:pPr>
              <a:buClr>
                <a:srgbClr val="FF9600"/>
              </a:buClr>
              <a:defRPr/>
            </a:pPr>
            <a:r>
              <a:rPr lang="de-AT" altLang="de-DE" sz="1800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OLA 3+</a:t>
            </a:r>
            <a:r>
              <a:rPr lang="de-AT" altLang="de-DE" sz="1800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Qualifizierter Monteur (Zugewiesene Tätigkeiten anleiten und überwachen; AV) 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FF96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(Q-Monteur)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Mitarbeiter liefert die Nachweise über die Stellungnahme von Trainer/</a:t>
            </a:r>
            <a:r>
              <a:rPr lang="de-AT" altLang="de-DE" kern="0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OM´s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/</a:t>
            </a:r>
            <a:r>
              <a:rPr lang="de-AT" altLang="de-DE" kern="0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BOM´s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  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de-AT" altLang="de-DE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Wunschzeitraum 1-2 Jahre (Erfahrungszeitraum 2-3 Jahre)</a:t>
            </a:r>
            <a:br>
              <a:rPr lang="de-AT" altLang="de-DE" kern="0" dirty="0">
                <a:solidFill>
                  <a:srgbClr val="FF960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</a:br>
            <a:endParaRPr lang="de-AT" altLang="de-DE" sz="1800" kern="0" dirty="0">
              <a:solidFill>
                <a:srgbClr val="FF9600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  <a:sym typeface="Wingdings" panose="05000000000000000000" pitchFamily="2" charset="2"/>
            </a:endParaRPr>
          </a:p>
          <a:p>
            <a:pPr>
              <a:buClr>
                <a:srgbClr val="FF9600"/>
              </a:buClr>
              <a:defRPr/>
            </a:pPr>
            <a:r>
              <a:rPr lang="de-AT" altLang="de-DE" sz="1800" kern="0" dirty="0">
                <a:solidFill>
                  <a:srgbClr val="002439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  <a:sym typeface="Wingdings" panose="05000000000000000000" pitchFamily="2" charset="2"/>
              </a:rPr>
              <a:t>OLA 4/5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Obermonteur / Bauleitender Obermonteur</a:t>
            </a:r>
            <a:b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de-AT" altLang="de-DE" kern="0" dirty="0">
                <a:solidFill>
                  <a:srgbClr val="FF96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(OM/BOM)  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	</a:t>
            </a:r>
            <a:r>
              <a:rPr lang="de-AT" altLang="de-DE" kern="0" dirty="0">
                <a:solidFill>
                  <a:srgbClr val="52AB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Mitarbeiter liefert die Nachweise über die Stellungnahme von Trainer/</a:t>
            </a:r>
            <a:r>
              <a:rPr lang="de-AT" altLang="de-DE" kern="0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OM´s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/</a:t>
            </a:r>
            <a:r>
              <a:rPr lang="de-AT" altLang="de-DE" kern="0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BOM´s</a:t>
            </a:r>
            <a:r>
              <a:rPr lang="de-AT" altLang="de-DE" kern="0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/Projektleiter</a:t>
            </a:r>
            <a:endParaRPr lang="de-AT" altLang="de-DE" kern="0" dirty="0">
              <a:solidFill>
                <a:srgbClr val="00243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3EE7AFF-FED4-0224-9ADD-A1819ED75BFE}"/>
              </a:ext>
            </a:extLst>
          </p:cNvPr>
          <p:cNvSpPr txBox="1">
            <a:spLocks/>
          </p:cNvSpPr>
          <p:nvPr/>
        </p:nvSpPr>
        <p:spPr>
          <a:xfrm>
            <a:off x="571500" y="213386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AUSBILDUNGSKONZEPT - QUALIFIZIERUNGSSTUFEN</a:t>
            </a:r>
            <a:endParaRPr lang="de-AT" sz="2400" b="1" dirty="0">
              <a:solidFill>
                <a:srgbClr val="0023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7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draußen, Himmel, Eisenbahn, Zug enthält.&#10;&#10;Automatisch generierte Beschreibung">
            <a:extLst>
              <a:ext uri="{FF2B5EF4-FFF2-40B4-BE49-F238E27FC236}">
                <a16:creationId xmlns:a16="http://schemas.microsoft.com/office/drawing/2014/main" id="{D1A82183-DD69-A852-A686-3F4688413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740" y="928121"/>
            <a:ext cx="5284322" cy="3930162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8</a:t>
            </a:fld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A2FEB0-4852-616D-92F9-4BD21FB9ACC5}"/>
              </a:ext>
            </a:extLst>
          </p:cNvPr>
          <p:cNvSpPr txBox="1">
            <a:spLocks/>
          </p:cNvSpPr>
          <p:nvPr/>
        </p:nvSpPr>
        <p:spPr>
          <a:xfrm>
            <a:off x="571500" y="213386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SCHULUNGS- UND TRAININGSANLAGE LANGENHAGEN</a:t>
            </a:r>
            <a:endParaRPr lang="de-AT" sz="2400" b="1" dirty="0">
              <a:solidFill>
                <a:srgbClr val="002338"/>
              </a:solidFill>
            </a:endParaRPr>
          </a:p>
        </p:txBody>
      </p:sp>
      <p:pic>
        <p:nvPicPr>
          <p:cNvPr id="10" name="Grafik 9" descr="Ein Bild, das Baum, draußen, orange, Bauwesen enthält.&#10;&#10;Automatisch generierte Beschreibung">
            <a:extLst>
              <a:ext uri="{FF2B5EF4-FFF2-40B4-BE49-F238E27FC236}">
                <a16:creationId xmlns:a16="http://schemas.microsoft.com/office/drawing/2014/main" id="{89DF04C8-4C40-666E-4561-A517A14AC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4" y="935611"/>
            <a:ext cx="3184422" cy="4359903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F0CAA4A-5E50-005A-2941-6F34DA6A7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968" y="935612"/>
            <a:ext cx="3046847" cy="4359903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54647872-E435-DDAA-AB73-6625E718A2DE}"/>
              </a:ext>
            </a:extLst>
          </p:cNvPr>
          <p:cNvSpPr/>
          <p:nvPr/>
        </p:nvSpPr>
        <p:spPr>
          <a:xfrm>
            <a:off x="3244645" y="855406"/>
            <a:ext cx="176981" cy="4670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B0D5F4D-3280-9F18-CAB0-621C1E7D045F}"/>
              </a:ext>
            </a:extLst>
          </p:cNvPr>
          <p:cNvSpPr txBox="1"/>
          <p:nvPr/>
        </p:nvSpPr>
        <p:spPr>
          <a:xfrm>
            <a:off x="7095566" y="920579"/>
            <a:ext cx="464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Werkstatt und 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F4C0343-C387-4CEB-62E9-E44D0FCF5734}"/>
              </a:ext>
            </a:extLst>
          </p:cNvPr>
          <p:cNvSpPr/>
          <p:nvPr/>
        </p:nvSpPr>
        <p:spPr>
          <a:xfrm>
            <a:off x="10880481" y="0"/>
            <a:ext cx="1311519" cy="1224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478DD3B-59ED-8AD3-E89B-3EBE6419D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362" y="-4217"/>
            <a:ext cx="902210" cy="90221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DD15E361-A190-DB14-8A3F-2886264896B5}"/>
              </a:ext>
            </a:extLst>
          </p:cNvPr>
          <p:cNvSpPr txBox="1"/>
          <p:nvPr/>
        </p:nvSpPr>
        <p:spPr>
          <a:xfrm>
            <a:off x="237204" y="5375720"/>
            <a:ext cx="3007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Steigen &amp; Retten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C0EDA11-02D3-6CE6-E119-6DC70082BED5}"/>
              </a:ext>
            </a:extLst>
          </p:cNvPr>
          <p:cNvSpPr txBox="1"/>
          <p:nvPr/>
        </p:nvSpPr>
        <p:spPr>
          <a:xfrm>
            <a:off x="3333135" y="5375484"/>
            <a:ext cx="3007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Trenner</a:t>
            </a:r>
            <a:r>
              <a:rPr lang="de-DE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&amp; Iso Einbau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369627-446B-1EE0-EDF9-D604E4988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739" y="3370569"/>
            <a:ext cx="5284321" cy="2906817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195ADF4-030C-7653-FE62-AE4E846A2CE9}"/>
              </a:ext>
            </a:extLst>
          </p:cNvPr>
          <p:cNvSpPr txBox="1"/>
          <p:nvPr/>
        </p:nvSpPr>
        <p:spPr>
          <a:xfrm>
            <a:off x="6765431" y="5679428"/>
            <a:ext cx="464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Schulungsanlage in Bodenhöhe  mit Schulungs- + Sozialräumen</a:t>
            </a:r>
          </a:p>
        </p:txBody>
      </p:sp>
    </p:spTree>
    <p:extLst>
      <p:ext uri="{BB962C8B-B14F-4D97-AF65-F5344CB8AC3E}">
        <p14:creationId xmlns:p14="http://schemas.microsoft.com/office/powerpoint/2010/main" val="2263289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9</a:t>
            </a:fld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FA1A408-F2B5-8F90-BAE1-CD333B144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785493" y="2085569"/>
            <a:ext cx="6284118" cy="216068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8CE35C-0F1C-C21E-32C7-536A380B5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10291" y="1283355"/>
            <a:ext cx="4607718" cy="3346081"/>
          </a:xfrm>
          <a:prstGeom prst="rect">
            <a:avLst/>
          </a:prstGeom>
        </p:spPr>
      </p:pic>
      <p:pic>
        <p:nvPicPr>
          <p:cNvPr id="8" name="Grafik 7" descr="Ein Bild, das Himmel, draußen, Boden enthält.&#10;&#10;Automatisch generierte Beschreibung">
            <a:extLst>
              <a:ext uri="{FF2B5EF4-FFF2-40B4-BE49-F238E27FC236}">
                <a16:creationId xmlns:a16="http://schemas.microsoft.com/office/drawing/2014/main" id="{E654F667-6D3E-D318-08AD-BD2A2A880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23" y="3593229"/>
            <a:ext cx="3587852" cy="269088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7B1A0EA-23DC-BBFE-8BDB-A78D11612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976" y="741527"/>
            <a:ext cx="2771774" cy="509099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30D8C16-0BD8-33C1-3102-4CB91FD58C10}"/>
              </a:ext>
            </a:extLst>
          </p:cNvPr>
          <p:cNvSpPr txBox="1"/>
          <p:nvPr/>
        </p:nvSpPr>
        <p:spPr>
          <a:xfrm>
            <a:off x="8552021" y="1787443"/>
            <a:ext cx="3305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Trainingsanlage am Boden (OLA auf Augenhöhe)</a:t>
            </a:r>
          </a:p>
          <a:p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Für verschiedenste Anwendungsfälle, incl. Querfeld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CBDB607-F1E8-CFB8-9397-9256C1C00280}"/>
              </a:ext>
            </a:extLst>
          </p:cNvPr>
          <p:cNvSpPr txBox="1"/>
          <p:nvPr/>
        </p:nvSpPr>
        <p:spPr>
          <a:xfrm>
            <a:off x="2085214" y="5910157"/>
            <a:ext cx="464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Trainingsanlage mit 90 m langen Gleis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594BA73E-E176-2A43-02BC-008839A0A9E8}"/>
              </a:ext>
            </a:extLst>
          </p:cNvPr>
          <p:cNvSpPr txBox="1">
            <a:spLocks/>
          </p:cNvSpPr>
          <p:nvPr/>
        </p:nvSpPr>
        <p:spPr>
          <a:xfrm>
            <a:off x="2762842" y="153990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SCHULUNGS- UND TRAININGSANLAGE LANGENHAGEN</a:t>
            </a:r>
            <a:endParaRPr lang="de-AT" sz="2400" b="1" dirty="0">
              <a:solidFill>
                <a:srgbClr val="0023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86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89D7D7-CC12-06DA-F84B-502F05B5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E03-6F81-48E6-842C-65E6F1103B1C}" type="slidenum">
              <a:rPr lang="de-AT" smtClean="0"/>
              <a:pPr/>
              <a:t>10</a:t>
            </a:fld>
            <a:endParaRPr lang="de-AT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3EE7AFF-FED4-0224-9ADD-A1819ED75BFE}"/>
              </a:ext>
            </a:extLst>
          </p:cNvPr>
          <p:cNvSpPr txBox="1">
            <a:spLocks/>
          </p:cNvSpPr>
          <p:nvPr/>
        </p:nvSpPr>
        <p:spPr>
          <a:xfrm>
            <a:off x="571500" y="213386"/>
            <a:ext cx="10515600" cy="722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2439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de-DE" sz="2400" b="1" dirty="0">
                <a:solidFill>
                  <a:srgbClr val="002338"/>
                </a:solidFill>
              </a:rPr>
              <a:t>SCHULUNGSBAUSTELLEN</a:t>
            </a:r>
            <a:endParaRPr lang="de-AT" sz="2400" b="1" dirty="0">
              <a:solidFill>
                <a:srgbClr val="002338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D6D687C-A3E7-9D20-C411-6CFF6ABDB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375" y="3118145"/>
            <a:ext cx="4063834" cy="2693570"/>
          </a:xfrm>
          <a:prstGeom prst="rect">
            <a:avLst/>
          </a:prstGeom>
        </p:spPr>
      </p:pic>
      <p:pic>
        <p:nvPicPr>
          <p:cNvPr id="6" name="Grafik 5" descr="Ein Bild, das Himmel, draußen, Gras, Transport enthält.&#10;&#10;Automatisch generierte Beschreibung">
            <a:extLst>
              <a:ext uri="{FF2B5EF4-FFF2-40B4-BE49-F238E27FC236}">
                <a16:creationId xmlns:a16="http://schemas.microsoft.com/office/drawing/2014/main" id="{2BC2BCAF-6A2D-D809-FCB2-8A1A039F3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375" y="1046284"/>
            <a:ext cx="4065223" cy="18293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D4DBBB8-60AD-0FBB-542B-EBB45AC11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337" y="1046284"/>
            <a:ext cx="4345764" cy="476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359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Masterfolie Powerlines Group">
  <a:themeElements>
    <a:clrScheme name="Volt">
      <a:dk1>
        <a:srgbClr val="5F5F5F"/>
      </a:dk1>
      <a:lt1>
        <a:srgbClr val="FFFFFF"/>
      </a:lt1>
      <a:dk2>
        <a:srgbClr val="000000"/>
      </a:dk2>
      <a:lt2>
        <a:srgbClr val="CBDEE2"/>
      </a:lt2>
      <a:accent1>
        <a:srgbClr val="00365B"/>
      </a:accent1>
      <a:accent2>
        <a:srgbClr val="C0C0C0"/>
      </a:accent2>
      <a:accent3>
        <a:srgbClr val="0099A9"/>
      </a:accent3>
      <a:accent4>
        <a:srgbClr val="5F5F5F"/>
      </a:accent4>
      <a:accent5>
        <a:srgbClr val="71BAC2"/>
      </a:accent5>
      <a:accent6>
        <a:srgbClr val="4D738D"/>
      </a:accent6>
      <a:hlink>
        <a:srgbClr val="7F9AAD"/>
      </a:hlink>
      <a:folHlink>
        <a:srgbClr val="E6E6E6"/>
      </a:folHlink>
    </a:clrScheme>
    <a:fontScheme name="3_Masterfolie Powerlines Group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6350">
          <a:solidFill>
            <a:schemeClr val="accent3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>
        <a:defPPr>
          <a:defRPr sz="800" dirty="0"/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Masterfolie Powerlines Grou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Powerlines Grou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Powerlines Grou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Powerlines Grou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Powerlines Grou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Powerlines Grou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folie Powerlines Group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folie Powerlines Group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F7BFE458A6EE46A8A36E443FDF4C7B" ma:contentTypeVersion="16" ma:contentTypeDescription="Ein neues Dokument erstellen." ma:contentTypeScope="" ma:versionID="c844e4dd7dcab9dd53f6c8f86aa50bbc">
  <xsd:schema xmlns:xsd="http://www.w3.org/2001/XMLSchema" xmlns:xs="http://www.w3.org/2001/XMLSchema" xmlns:p="http://schemas.microsoft.com/office/2006/metadata/properties" xmlns:ns2="712391ea-9771-4c93-9ced-3bd49ece2015" xmlns:ns3="8dee6ee9-e206-4fed-828b-2ec16ad1e4a6" targetNamespace="http://schemas.microsoft.com/office/2006/metadata/properties" ma:root="true" ma:fieldsID="7aedfd9c34023764f263d021d7d7ae40" ns2:_="" ns3:_="">
    <xsd:import namespace="712391ea-9771-4c93-9ced-3bd49ece2015"/>
    <xsd:import namespace="8dee6ee9-e206-4fed-828b-2ec16ad1e4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391ea-9771-4c93-9ced-3bd49ece201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9779674-7b8c-4582-bab3-bd6b82dfeb19}" ma:internalName="TaxCatchAll" ma:showField="CatchAllData" ma:web="712391ea-9771-4c93-9ced-3bd49ece20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ee6ee9-e206-4fed-828b-2ec16ad1e4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f80f6d38-43b1-4def-ac06-3ce7426a3a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2391ea-9771-4c93-9ced-3bd49ece2015" xsi:nil="true"/>
    <lcf76f155ced4ddcb4097134ff3c332f xmlns="8dee6ee9-e206-4fed-828b-2ec16ad1e4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26B8513-35BA-4749-AA1E-B6B55A4A7AE4}"/>
</file>

<file path=customXml/itemProps2.xml><?xml version="1.0" encoding="utf-8"?>
<ds:datastoreItem xmlns:ds="http://schemas.openxmlformats.org/officeDocument/2006/customXml" ds:itemID="{1F3F600D-DA7E-4FE6-AA1C-D6EBD8FD71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4849BB-84BE-4236-AD00-4EED6A1738C9}">
  <ds:schemaRefs>
    <ds:schemaRef ds:uri="75c026af-f2a8-4edf-89ff-c0e94319aeea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2adba87-9b37-4ddb-af8f-617d26b0be82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623</Words>
  <Application>Microsoft Office PowerPoint</Application>
  <PresentationFormat>Breitbild</PresentationFormat>
  <Paragraphs>154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13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10</vt:i4>
      </vt:variant>
    </vt:vector>
  </HeadingPairs>
  <TitlesOfParts>
    <vt:vector size="26" baseType="lpstr">
      <vt:lpstr>Arial</vt:lpstr>
      <vt:lpstr>Arial Narrow</vt:lpstr>
      <vt:lpstr>Calibri</vt:lpstr>
      <vt:lpstr>Roboto</vt:lpstr>
      <vt:lpstr>Roboto Bk</vt:lpstr>
      <vt:lpstr>Roboto Black</vt:lpstr>
      <vt:lpstr>Roboto regular</vt:lpstr>
      <vt:lpstr>Symbol</vt:lpstr>
      <vt:lpstr>Trebuchet MS</vt:lpstr>
      <vt:lpstr>Univers</vt:lpstr>
      <vt:lpstr>Univers Condensed</vt:lpstr>
      <vt:lpstr>Verdana</vt:lpstr>
      <vt:lpstr>Wingdings</vt:lpstr>
      <vt:lpstr>1_Office</vt:lpstr>
      <vt:lpstr>Office</vt:lpstr>
      <vt:lpstr>3_Masterfolie Powerlines Group</vt:lpstr>
      <vt:lpstr>PowerPoint-Präsentation</vt:lpstr>
      <vt:lpstr>POWERLINES GERMANY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Luftensteiner Eva</dc:creator>
  <cp:lastModifiedBy>Hickethier Ralf</cp:lastModifiedBy>
  <cp:revision>239</cp:revision>
  <cp:lastPrinted>2022-10-24T13:19:53Z</cp:lastPrinted>
  <dcterms:created xsi:type="dcterms:W3CDTF">2022-07-19T05:51:03Z</dcterms:created>
  <dcterms:modified xsi:type="dcterms:W3CDTF">2023-05-22T10:44:38Z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0x0101003D515E448B6E4A44B10F9182A3497E6F</vt:lpwstr>
  </property>
  <property fmtid="{D5CDD505-2E9C-101B-9397-08002B2CF9AE}" pid="3" name="MediaServiceImageTags">
    <vt:lpwstr/>
  </property>
</Properties>
</file>